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01601" y="76200"/>
            <a:ext cx="8966199" cy="6667500"/>
            <a:chOff x="0" y="1"/>
            <a:chExt cx="9148482" cy="732640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9" t="7747" r="6887" b="4878"/>
            <a:stretch/>
          </p:blipFill>
          <p:spPr>
            <a:xfrm>
              <a:off x="3662082" y="1"/>
              <a:ext cx="1828800" cy="18288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00" t="15087" r="14000" b="14087"/>
            <a:stretch/>
          </p:blipFill>
          <p:spPr>
            <a:xfrm>
              <a:off x="1831041" y="1831038"/>
              <a:ext cx="1828800" cy="18288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3" t="14833" r="14580" b="14580"/>
            <a:stretch/>
          </p:blipFill>
          <p:spPr>
            <a:xfrm>
              <a:off x="0" y="1828801"/>
              <a:ext cx="1828800" cy="18288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282" y="1"/>
              <a:ext cx="1828800" cy="18288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48" name="Picture 47" descr="30-50" title="30-5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0" t="15530" r="12469" b="12471"/>
            <a:stretch/>
          </p:blipFill>
          <p:spPr>
            <a:xfrm>
              <a:off x="4482" y="1"/>
              <a:ext cx="1828800" cy="18288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23" t="14438" r="17230" b="14438"/>
            <a:stretch/>
          </p:blipFill>
          <p:spPr>
            <a:xfrm>
              <a:off x="3662082" y="1828801"/>
              <a:ext cx="1828800" cy="18288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882" y="1"/>
              <a:ext cx="3657600" cy="36576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47" t="14622" r="11411" b="14236"/>
            <a:stretch/>
          </p:blipFill>
          <p:spPr>
            <a:xfrm>
              <a:off x="0" y="3659835"/>
              <a:ext cx="1833282" cy="183328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29" t="13529" r="13765" b="13765"/>
            <a:stretch/>
          </p:blipFill>
          <p:spPr>
            <a:xfrm>
              <a:off x="1828800" y="3659835"/>
              <a:ext cx="1833282" cy="183328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76" t="15176" r="11764" b="11764"/>
            <a:stretch/>
          </p:blipFill>
          <p:spPr>
            <a:xfrm>
              <a:off x="1828800" y="5493119"/>
              <a:ext cx="1833282" cy="183328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12" t="16412" r="13000" b="13000"/>
            <a:stretch/>
          </p:blipFill>
          <p:spPr>
            <a:xfrm>
              <a:off x="3657600" y="5486400"/>
              <a:ext cx="1833282" cy="183328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1" t="15541" r="13164" b="13164"/>
            <a:stretch/>
          </p:blipFill>
          <p:spPr>
            <a:xfrm>
              <a:off x="0" y="5493119"/>
              <a:ext cx="1828800" cy="183328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61" t="13261" r="15057" b="15057"/>
            <a:stretch/>
          </p:blipFill>
          <p:spPr>
            <a:xfrm>
              <a:off x="3657600" y="3659835"/>
              <a:ext cx="1832400" cy="183328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95" r="10547" b="3430"/>
            <a:stretch/>
          </p:blipFill>
          <p:spPr>
            <a:xfrm>
              <a:off x="5486400" y="3659838"/>
              <a:ext cx="3662082" cy="365984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4315179" y="3384960"/>
              <a:ext cx="712598" cy="236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25 – 33 – 16 </a:t>
              </a:r>
              <a:endParaRPr lang="en-AU" sz="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019399" y="7069093"/>
              <a:ext cx="712598" cy="236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33 – 76 – 3 </a:t>
              </a:r>
              <a:endParaRPr lang="en-AU" sz="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10399" y="3398337"/>
              <a:ext cx="712598" cy="236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FAN – 3 </a:t>
              </a:r>
              <a:endParaRPr lang="en-AU" sz="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29998" y="7069093"/>
              <a:ext cx="712598" cy="236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33 – 76 – 9 </a:t>
              </a:r>
              <a:endParaRPr lang="en-AU" sz="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5299" y="7069093"/>
              <a:ext cx="712598" cy="236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33 – 76 – 11 </a:t>
              </a:r>
              <a:endParaRPr lang="en-AU" sz="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362199" y="7069092"/>
              <a:ext cx="712598" cy="236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33 – 76 – 5 </a:t>
              </a:r>
              <a:endParaRPr lang="en-AU" sz="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9781" y="5218435"/>
              <a:ext cx="712598" cy="236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33 – 76 – 1 </a:t>
              </a:r>
              <a:endParaRPr lang="en-AU" sz="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2199" y="5218435"/>
              <a:ext cx="712598" cy="236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33 – 76 – 4 </a:t>
              </a:r>
              <a:endParaRPr lang="en-AU" sz="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15179" y="1590877"/>
              <a:ext cx="712598" cy="236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25 – 33 – 16 </a:t>
              </a:r>
              <a:endParaRPr lang="en-AU" sz="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9276" y="3380663"/>
              <a:ext cx="712598" cy="236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27 – 44 – 1 </a:t>
              </a:r>
              <a:endParaRPr lang="en-AU" sz="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47379" y="1590877"/>
              <a:ext cx="712598" cy="236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28 – 99 – 2 </a:t>
              </a:r>
              <a:endParaRPr lang="en-AU" sz="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47379" y="3380663"/>
              <a:ext cx="712598" cy="236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27 – 38 – 2 </a:t>
              </a:r>
              <a:endParaRPr lang="en-AU" sz="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4961" y="1590877"/>
              <a:ext cx="712598" cy="236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30 – 50 – 4 </a:t>
              </a:r>
              <a:endParaRPr lang="en-AU" sz="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998" y="5227026"/>
              <a:ext cx="712598" cy="2367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8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33 – 76 – 12 </a:t>
              </a:r>
              <a:endParaRPr lang="en-AU" sz="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0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" y="0"/>
            <a:ext cx="9124791" cy="6858000"/>
          </a:xfrm>
        </p:spPr>
      </p:pic>
    </p:spTree>
    <p:extLst>
      <p:ext uri="{BB962C8B-B14F-4D97-AF65-F5344CB8AC3E}">
        <p14:creationId xmlns:p14="http://schemas.microsoft.com/office/powerpoint/2010/main" val="390498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HAGHIGHATBIN</dc:creator>
  <cp:lastModifiedBy>MOHAMMADAMIN HAGHIGHATBIN</cp:lastModifiedBy>
  <cp:revision>9</cp:revision>
  <dcterms:created xsi:type="dcterms:W3CDTF">2006-08-16T00:00:00Z</dcterms:created>
  <dcterms:modified xsi:type="dcterms:W3CDTF">2014-07-20T10:16:08Z</dcterms:modified>
</cp:coreProperties>
</file>