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2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0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2F43F9-D361-4EAD-9118-BA830E121BD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6630AF-C8FC-492A-A5F3-18C5C136A3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1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2976" y="171450"/>
            <a:ext cx="10563224" cy="412432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sz="3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en-US" altLang="ko-KR" sz="3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 명</a:t>
            </a:r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 Easy Car</a:t>
            </a:r>
            <a:b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 목적</a:t>
            </a:r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사고 발생 혹은 노후화 시 부품 교체 견적 도출</a:t>
            </a:r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 대상</a:t>
            </a:r>
            <a:r>
              <a:rPr lang="en-US" altLang="ko-KR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36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 소유주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239375" y="4467225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 smtClean="0"/>
              <a:t>강민희</a:t>
            </a:r>
            <a:endParaRPr lang="en-US" altLang="ko-KR" dirty="0" smtClean="0"/>
          </a:p>
          <a:p>
            <a:r>
              <a:rPr lang="ko-KR" altLang="en-US" dirty="0" smtClean="0"/>
              <a:t>김진혁</a:t>
            </a:r>
            <a:endParaRPr lang="en-US" altLang="ko-KR" dirty="0" smtClean="0"/>
          </a:p>
          <a:p>
            <a:r>
              <a:rPr lang="ko-KR" altLang="en-US" dirty="0" smtClean="0"/>
              <a:t>박지영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2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" y="922978"/>
            <a:ext cx="10835014" cy="5180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723" y="338203"/>
            <a:ext cx="379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개념적</a:t>
            </a:r>
            <a:r>
              <a:rPr lang="ko-KR" altLang="en-US" sz="3200" b="1" dirty="0" smtClean="0">
                <a:latin typeface="+mj-ea"/>
                <a:ea typeface="+mj-ea"/>
              </a:rPr>
              <a:t> </a:t>
            </a:r>
            <a:r>
              <a:rPr lang="ko-KR" altLang="en-US" sz="3200" dirty="0" smtClean="0">
                <a:latin typeface="+mj-ea"/>
                <a:ea typeface="+mj-ea"/>
              </a:rPr>
              <a:t>모델링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789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723" y="338203"/>
            <a:ext cx="379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논리적</a:t>
            </a:r>
            <a:r>
              <a:rPr lang="ko-KR" altLang="en-US" sz="3200" b="1" dirty="0" smtClean="0">
                <a:latin typeface="+mj-ea"/>
                <a:ea typeface="+mj-ea"/>
              </a:rPr>
              <a:t> </a:t>
            </a:r>
            <a:r>
              <a:rPr lang="ko-KR" altLang="en-US" sz="3200" dirty="0" smtClean="0">
                <a:latin typeface="+mj-ea"/>
                <a:ea typeface="+mj-ea"/>
              </a:rPr>
              <a:t>모델링</a:t>
            </a:r>
            <a:endParaRPr lang="ko-KR" altLang="en-US" sz="32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952500"/>
            <a:ext cx="8439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4933" y="317099"/>
            <a:ext cx="3408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물리적 </a:t>
            </a:r>
            <a:r>
              <a:rPr lang="ko-KR" altLang="en-US" sz="3200" dirty="0">
                <a:latin typeface="+mj-ea"/>
                <a:ea typeface="+mj-ea"/>
              </a:rPr>
              <a:t>모델링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076325"/>
            <a:ext cx="8220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182880"/>
            <a:ext cx="1167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Case1. </a:t>
            </a:r>
            <a:r>
              <a:rPr lang="ko-KR" altLang="en-US" sz="2800" dirty="0" err="1" smtClean="0">
                <a:latin typeface="+mj-ea"/>
                <a:ea typeface="+mj-ea"/>
              </a:rPr>
              <a:t>고객번호</a:t>
            </a:r>
            <a:r>
              <a:rPr lang="ko-KR" altLang="en-US" sz="2800" dirty="0" smtClean="0">
                <a:latin typeface="+mj-ea"/>
                <a:ea typeface="+mj-ea"/>
              </a:rPr>
              <a:t> </a:t>
            </a:r>
            <a:r>
              <a:rPr lang="en-US" altLang="ko-KR" sz="2800" dirty="0" smtClean="0">
                <a:latin typeface="+mj-ea"/>
                <a:ea typeface="+mj-ea"/>
              </a:rPr>
              <a:t>1</a:t>
            </a:r>
            <a:r>
              <a:rPr lang="ko-KR" altLang="en-US" sz="2800" dirty="0" smtClean="0">
                <a:latin typeface="+mj-ea"/>
                <a:ea typeface="+mj-ea"/>
              </a:rPr>
              <a:t>번 고객이 타이어 교체 리스트 문의</a:t>
            </a:r>
            <a:r>
              <a:rPr lang="en-US" altLang="ko-KR" sz="2800" dirty="0" smtClean="0">
                <a:latin typeface="+mj-ea"/>
                <a:ea typeface="+mj-ea"/>
              </a:rPr>
              <a:t> 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02082"/>
            <a:ext cx="6413849" cy="9846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71" y="3632874"/>
            <a:ext cx="5159573" cy="2354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49" y="2352232"/>
            <a:ext cx="7616570" cy="7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5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" y="182880"/>
            <a:ext cx="1167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Case2. </a:t>
            </a:r>
            <a:r>
              <a:rPr lang="ko-KR" altLang="en-US" sz="2800" dirty="0" err="1" smtClean="0"/>
              <a:t>고객번호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번 고객이 타이어 교체 평균값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최저값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최고값</a:t>
            </a:r>
            <a:r>
              <a:rPr lang="ko-KR" altLang="en-US" sz="2800" dirty="0" smtClean="0"/>
              <a:t> 문의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169052"/>
            <a:ext cx="11516558" cy="2243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4192224"/>
            <a:ext cx="4365406" cy="15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47" y="4371939"/>
            <a:ext cx="6479053" cy="10578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182880"/>
            <a:ext cx="1167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Case3. </a:t>
            </a:r>
            <a:r>
              <a:rPr lang="ko-KR" altLang="en-US" sz="2800" dirty="0" err="1" smtClean="0">
                <a:latin typeface="+mj-ea"/>
                <a:ea typeface="+mj-ea"/>
              </a:rPr>
              <a:t>고객번호</a:t>
            </a:r>
            <a:r>
              <a:rPr lang="ko-KR" altLang="en-US" sz="2800" dirty="0" smtClean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7</a:t>
            </a:r>
            <a:r>
              <a:rPr lang="ko-KR" altLang="en-US" sz="2800" dirty="0" smtClean="0">
                <a:latin typeface="+mj-ea"/>
                <a:ea typeface="+mj-ea"/>
              </a:rPr>
              <a:t>번 손님이 라이트와 범퍼 합산 견적 문의</a:t>
            </a:r>
            <a:r>
              <a:rPr lang="en-US" altLang="ko-KR" sz="2800" dirty="0" smtClean="0">
                <a:latin typeface="+mj-ea"/>
                <a:ea typeface="+mj-ea"/>
              </a:rPr>
              <a:t> 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" y="3647777"/>
            <a:ext cx="3512820" cy="252713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459469" y="4686719"/>
            <a:ext cx="1827414" cy="428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62" y="856268"/>
            <a:ext cx="9509750" cy="24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9007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</TotalTime>
  <Words>76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맑은 고딕 Semilight</vt:lpstr>
      <vt:lpstr>Calibri</vt:lpstr>
      <vt:lpstr>Calibri Light</vt:lpstr>
      <vt:lpstr>추억</vt:lpstr>
      <vt:lpstr>  서비스 명:  Easy Car  서비스 목적: 사고 발생 혹은 노후화 시 부품 교체 견적 도출   서비스 대상: 차량 소유주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2020-06-26T05:31:02Z</dcterms:created>
  <dcterms:modified xsi:type="dcterms:W3CDTF">2020-07-01T07:35:52Z</dcterms:modified>
</cp:coreProperties>
</file>