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hallacman b" initials="nb" lastIdx="1" clrIdx="0">
    <p:extLst>
      <p:ext uri="{19B8F6BF-5375-455C-9EA6-DF929625EA0E}">
        <p15:presenceInfo xmlns:p15="http://schemas.microsoft.com/office/powerpoint/2012/main" userId="fcf1432171e86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76180" autoAdjust="0"/>
  </p:normalViewPr>
  <p:slideViewPr>
    <p:cSldViewPr snapToGrid="0">
      <p:cViewPr varScale="1">
        <p:scale>
          <a:sx n="88" d="100"/>
          <a:sy n="88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0DA77-AEF2-4E2E-9DA2-5FC74E7E83A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E631-5AF0-4107-96A7-31129014A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4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loop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Ps/2 interrupt handles physical</a:t>
            </a:r>
            <a:r>
              <a:rPr lang="en-US" baseline="0" dirty="0" smtClean="0"/>
              <a:t> key presses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Circular Key press buffer holds key presses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KeysToProcess</a:t>
            </a:r>
            <a:r>
              <a:rPr lang="en-US" baseline="0" dirty="0" smtClean="0"/>
              <a:t> lets the main loop know there is something to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Buffer holds 100 items in case the system is doing processing and can’t get to key presses for a while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Keys are batch processed with </a:t>
            </a:r>
            <a:r>
              <a:rPr lang="en-US" baseline="0" dirty="0" err="1" smtClean="0"/>
              <a:t>InterpretKeypress</a:t>
            </a:r>
            <a:r>
              <a:rPr lang="en-US" baseline="0" dirty="0" smtClean="0"/>
              <a:t>()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 presses are interpreted then written to the video memory block using a lookup to a section of memory containing the </a:t>
            </a:r>
            <a:r>
              <a:rPr lang="en-US" baseline="0" dirty="0" err="1" smtClean="0"/>
              <a:t>keymaps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E631-5AF0-4107-96A7-31129014A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7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CST: Cheap Secure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Cal </a:t>
            </a:r>
            <a:r>
              <a:rPr lang="en-US" dirty="0" err="1" smtClean="0"/>
              <a:t>Barkman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scan codes</a:t>
            </a:r>
            <a:endParaRPr lang="en-US" dirty="0"/>
          </a:p>
          <a:p>
            <a:r>
              <a:rPr lang="en-US" dirty="0"/>
              <a:t>collect single press</a:t>
            </a:r>
            <a:endParaRPr lang="en-US" dirty="0"/>
          </a:p>
          <a:p>
            <a:r>
              <a:rPr lang="en-US" dirty="0"/>
              <a:t>interpret single </a:t>
            </a:r>
            <a:r>
              <a:rPr lang="en-US" dirty="0" smtClean="0"/>
              <a:t>press</a:t>
            </a:r>
            <a:endParaRPr lang="en-US" dirty="0"/>
          </a:p>
          <a:p>
            <a:r>
              <a:rPr lang="en-US" dirty="0"/>
              <a:t>interpret key release</a:t>
            </a:r>
            <a:endParaRPr lang="en-US" dirty="0"/>
          </a:p>
          <a:p>
            <a:r>
              <a:rPr lang="en-US" dirty="0"/>
              <a:t>interpret command keys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 Achievements: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r>
              <a:rPr lang="en-US" dirty="0"/>
              <a:t>scan codes</a:t>
            </a:r>
          </a:p>
          <a:p>
            <a:r>
              <a:rPr lang="en-US" dirty="0"/>
              <a:t>collect single press</a:t>
            </a:r>
          </a:p>
          <a:p>
            <a:r>
              <a:rPr lang="en-US" dirty="0"/>
              <a:t>interpret single press </a:t>
            </a:r>
            <a:endParaRPr lang="en-US" dirty="0" smtClean="0"/>
          </a:p>
          <a:p>
            <a:r>
              <a:rPr lang="en-US" dirty="0" smtClean="0"/>
              <a:t>interpret </a:t>
            </a:r>
            <a:r>
              <a:rPr lang="en-US" dirty="0"/>
              <a:t>key </a:t>
            </a:r>
            <a:r>
              <a:rPr lang="en-US" dirty="0" smtClean="0"/>
              <a:t>release</a:t>
            </a:r>
          </a:p>
          <a:p>
            <a:r>
              <a:rPr lang="en-US" dirty="0"/>
              <a:t>print key presses on grid</a:t>
            </a:r>
          </a:p>
          <a:p>
            <a:r>
              <a:rPr lang="en-US" dirty="0"/>
              <a:t>print characters across entire </a:t>
            </a:r>
            <a:r>
              <a:rPr lang="en-US" dirty="0" smtClean="0"/>
              <a:t>screen</a:t>
            </a:r>
          </a:p>
          <a:p>
            <a:r>
              <a:rPr lang="en-US" dirty="0"/>
              <a:t>new hardware iteration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Winter Term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6:</a:t>
            </a:r>
          </a:p>
          <a:p>
            <a:pPr lvl="1"/>
            <a:r>
              <a:rPr lang="en-US" dirty="0" smtClean="0"/>
              <a:t>Correct character inversions</a:t>
            </a:r>
          </a:p>
          <a:p>
            <a:pPr lvl="1"/>
            <a:r>
              <a:rPr lang="en-US" dirty="0" smtClean="0"/>
              <a:t>interpret </a:t>
            </a:r>
            <a:r>
              <a:rPr lang="en-US" dirty="0"/>
              <a:t>command </a:t>
            </a:r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“line” of characters</a:t>
            </a:r>
            <a:endParaRPr lang="en-US" dirty="0"/>
          </a:p>
          <a:p>
            <a:pPr lvl="1"/>
            <a:r>
              <a:rPr lang="en-US" dirty="0"/>
              <a:t>create cursor functionality (move, delete, select, </a:t>
            </a:r>
            <a:r>
              <a:rPr lang="en-US" dirty="0" err="1"/>
              <a:t>ect</a:t>
            </a:r>
            <a:r>
              <a:rPr lang="en-US" dirty="0" smtClean="0"/>
              <a:t>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Sprint 7:</a:t>
            </a:r>
          </a:p>
          <a:p>
            <a:pPr lvl="1"/>
            <a:r>
              <a:rPr lang="en-US" dirty="0" smtClean="0"/>
              <a:t>interpret </a:t>
            </a:r>
            <a:r>
              <a:rPr lang="en-US" dirty="0"/>
              <a:t>“line”</a:t>
            </a:r>
            <a:endParaRPr lang="en-US" dirty="0"/>
          </a:p>
          <a:p>
            <a:pPr lvl="1"/>
            <a:r>
              <a:rPr lang="en-US" dirty="0"/>
              <a:t>send and receive text over 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738313" y="-63500"/>
            <a:ext cx="9494837" cy="6931025"/>
            <a:chOff x="1095" y="-40"/>
            <a:chExt cx="5981" cy="436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95" y="-40"/>
              <a:ext cx="5969" cy="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" y="1827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" y="1827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13" y="1850"/>
              <a:ext cx="1668" cy="167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13" y="1850"/>
              <a:ext cx="1668" cy="1679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15" y="2564"/>
              <a:ext cx="99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Main Loop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" y="-40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" y="-40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361" y="-23"/>
              <a:ext cx="1667" cy="167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361" y="-23"/>
              <a:ext cx="1667" cy="1679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566" y="691"/>
              <a:ext cx="13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Video Interrupt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520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520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156" y="2544"/>
              <a:ext cx="1667" cy="167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156" y="2544"/>
              <a:ext cx="1667" cy="167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410" y="3259"/>
              <a:ext cx="29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606" y="3259"/>
              <a:ext cx="18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1684" y="3259"/>
              <a:ext cx="2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832" y="3259"/>
              <a:ext cx="83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Interrupt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-40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-40"/>
              <a:ext cx="1746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156" y="-23"/>
              <a:ext cx="1667" cy="167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1156" y="-23"/>
              <a:ext cx="1667" cy="1679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1327" y="571"/>
              <a:ext cx="41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TCP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1636" y="571"/>
              <a:ext cx="18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714" y="571"/>
              <a:ext cx="103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IP Interrupt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205" y="813"/>
              <a:ext cx="1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266" y="813"/>
              <a:ext cx="158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Not Implemented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2719" y="813"/>
              <a:ext cx="1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1990" y="2434"/>
              <a:ext cx="1074" cy="110"/>
            </a:xfrm>
            <a:custGeom>
              <a:avLst/>
              <a:gdLst>
                <a:gd name="T0" fmla="*/ 0 w 1074"/>
                <a:gd name="T1" fmla="*/ 110 h 110"/>
                <a:gd name="T2" fmla="*/ 0 w 1074"/>
                <a:gd name="T3" fmla="*/ 0 h 110"/>
                <a:gd name="T4" fmla="*/ 1074 w 107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4" h="110">
                  <a:moveTo>
                    <a:pt x="0" y="110"/>
                  </a:moveTo>
                  <a:lnTo>
                    <a:pt x="0" y="0"/>
                  </a:lnTo>
                  <a:lnTo>
                    <a:pt x="1074" y="0"/>
                  </a:lnTo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3057" y="2406"/>
              <a:ext cx="56" cy="57"/>
            </a:xfrm>
            <a:custGeom>
              <a:avLst/>
              <a:gdLst>
                <a:gd name="T0" fmla="*/ 0 w 56"/>
                <a:gd name="T1" fmla="*/ 0 h 57"/>
                <a:gd name="T2" fmla="*/ 56 w 56"/>
                <a:gd name="T3" fmla="*/ 28 h 57"/>
                <a:gd name="T4" fmla="*/ 0 w 56"/>
                <a:gd name="T5" fmla="*/ 57 h 57"/>
                <a:gd name="T6" fmla="*/ 0 w 56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56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533" y="1935"/>
              <a:ext cx="1203" cy="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536" y="1933"/>
              <a:ext cx="133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KeysToProcess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4" name="Rectangle 37"/>
            <p:cNvSpPr>
              <a:spLocks noChangeArrowheads="1"/>
            </p:cNvSpPr>
            <p:nvPr/>
          </p:nvSpPr>
          <p:spPr bwMode="auto">
            <a:xfrm>
              <a:off x="1672" y="2175"/>
              <a:ext cx="1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5" name="Rectangle 38"/>
            <p:cNvSpPr>
              <a:spLocks noChangeArrowheads="1"/>
            </p:cNvSpPr>
            <p:nvPr/>
          </p:nvSpPr>
          <p:spPr bwMode="auto">
            <a:xfrm>
              <a:off x="1733" y="2175"/>
              <a:ext cx="93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ready flag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6" name="Rectangle 39"/>
            <p:cNvSpPr>
              <a:spLocks noChangeArrowheads="1"/>
            </p:cNvSpPr>
            <p:nvPr/>
          </p:nvSpPr>
          <p:spPr bwMode="auto">
            <a:xfrm>
              <a:off x="2542" y="2175"/>
              <a:ext cx="1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" y="258"/>
              <a:ext cx="1673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5" name="Picture 4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" y="258"/>
              <a:ext cx="1673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" name="Rectangle 42"/>
            <p:cNvSpPr>
              <a:spLocks noChangeArrowheads="1"/>
            </p:cNvSpPr>
            <p:nvPr/>
          </p:nvSpPr>
          <p:spPr bwMode="auto">
            <a:xfrm>
              <a:off x="3113" y="282"/>
              <a:ext cx="1595" cy="107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43"/>
            <p:cNvSpPr>
              <a:spLocks noChangeArrowheads="1"/>
            </p:cNvSpPr>
            <p:nvPr/>
          </p:nvSpPr>
          <p:spPr bwMode="auto">
            <a:xfrm>
              <a:off x="3113" y="282"/>
              <a:ext cx="1595" cy="1070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44"/>
            <p:cNvSpPr>
              <a:spLocks noChangeArrowheads="1"/>
            </p:cNvSpPr>
            <p:nvPr/>
          </p:nvSpPr>
          <p:spPr bwMode="auto">
            <a:xfrm>
              <a:off x="3304" y="691"/>
              <a:ext cx="135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Video Memory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" y="3177"/>
              <a:ext cx="1674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0" name="Picture 4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" y="3177"/>
              <a:ext cx="1674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Rectangle 47"/>
            <p:cNvSpPr>
              <a:spLocks noChangeArrowheads="1"/>
            </p:cNvSpPr>
            <p:nvPr/>
          </p:nvSpPr>
          <p:spPr bwMode="auto">
            <a:xfrm>
              <a:off x="5397" y="3200"/>
              <a:ext cx="1595" cy="10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8"/>
            <p:cNvSpPr>
              <a:spLocks noChangeArrowheads="1"/>
            </p:cNvSpPr>
            <p:nvPr/>
          </p:nvSpPr>
          <p:spPr bwMode="auto">
            <a:xfrm>
              <a:off x="5397" y="3200"/>
              <a:ext cx="1595" cy="1071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49"/>
            <p:cNvSpPr>
              <a:spLocks noChangeArrowheads="1"/>
            </p:cNvSpPr>
            <p:nvPr/>
          </p:nvSpPr>
          <p:spPr bwMode="auto">
            <a:xfrm>
              <a:off x="5496" y="3490"/>
              <a:ext cx="149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dirty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Circular Key press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5943" y="3733"/>
              <a:ext cx="62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Buffer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 flipV="1">
              <a:off x="3947" y="1402"/>
              <a:ext cx="0" cy="448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52"/>
            <p:cNvSpPr>
              <a:spLocks/>
            </p:cNvSpPr>
            <p:nvPr/>
          </p:nvSpPr>
          <p:spPr bwMode="auto">
            <a:xfrm>
              <a:off x="3919" y="1352"/>
              <a:ext cx="56" cy="57"/>
            </a:xfrm>
            <a:custGeom>
              <a:avLst/>
              <a:gdLst>
                <a:gd name="T0" fmla="*/ 0 w 56"/>
                <a:gd name="T1" fmla="*/ 57 h 57"/>
                <a:gd name="T2" fmla="*/ 28 w 56"/>
                <a:gd name="T3" fmla="*/ 0 h 57"/>
                <a:gd name="T4" fmla="*/ 56 w 56"/>
                <a:gd name="T5" fmla="*/ 57 h 57"/>
                <a:gd name="T6" fmla="*/ 0 w 5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28" y="0"/>
                  </a:lnTo>
                  <a:lnTo>
                    <a:pt x="56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Rectangle 53"/>
            <p:cNvSpPr>
              <a:spLocks noChangeArrowheads="1"/>
            </p:cNvSpPr>
            <p:nvPr/>
          </p:nvSpPr>
          <p:spPr bwMode="auto">
            <a:xfrm>
              <a:off x="3733" y="1479"/>
              <a:ext cx="428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54"/>
            <p:cNvSpPr>
              <a:spLocks noChangeArrowheads="1"/>
            </p:cNvSpPr>
            <p:nvPr/>
          </p:nvSpPr>
          <p:spPr bwMode="auto">
            <a:xfrm>
              <a:off x="3736" y="1477"/>
              <a:ext cx="54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write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4" name="Line 55"/>
            <p:cNvSpPr>
              <a:spLocks noChangeShapeType="1"/>
            </p:cNvSpPr>
            <p:nvPr/>
          </p:nvSpPr>
          <p:spPr bwMode="auto">
            <a:xfrm>
              <a:off x="4708" y="817"/>
              <a:ext cx="603" cy="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56"/>
            <p:cNvSpPr>
              <a:spLocks/>
            </p:cNvSpPr>
            <p:nvPr/>
          </p:nvSpPr>
          <p:spPr bwMode="auto">
            <a:xfrm>
              <a:off x="5304" y="788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57"/>
            <p:cNvSpPr>
              <a:spLocks noChangeArrowheads="1"/>
            </p:cNvSpPr>
            <p:nvPr/>
          </p:nvSpPr>
          <p:spPr bwMode="auto">
            <a:xfrm>
              <a:off x="4767" y="257"/>
              <a:ext cx="535" cy="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58"/>
            <p:cNvSpPr>
              <a:spLocks noChangeArrowheads="1"/>
            </p:cNvSpPr>
            <p:nvPr/>
          </p:nvSpPr>
          <p:spPr bwMode="auto">
            <a:xfrm>
              <a:off x="4832" y="255"/>
              <a:ext cx="51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Read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0" name="Rectangle 59"/>
            <p:cNvSpPr>
              <a:spLocks noChangeArrowheads="1"/>
            </p:cNvSpPr>
            <p:nvPr/>
          </p:nvSpPr>
          <p:spPr bwMode="auto">
            <a:xfrm>
              <a:off x="4770" y="498"/>
              <a:ext cx="1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" name="Rectangle 60"/>
            <p:cNvSpPr>
              <a:spLocks noChangeArrowheads="1"/>
            </p:cNvSpPr>
            <p:nvPr/>
          </p:nvSpPr>
          <p:spPr bwMode="auto">
            <a:xfrm>
              <a:off x="4831" y="498"/>
              <a:ext cx="53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DMA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2" name="Rectangle 61"/>
            <p:cNvSpPr>
              <a:spLocks noChangeArrowheads="1"/>
            </p:cNvSpPr>
            <p:nvPr/>
          </p:nvSpPr>
          <p:spPr bwMode="auto">
            <a:xfrm>
              <a:off x="5244" y="498"/>
              <a:ext cx="1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3" name="Line 62"/>
            <p:cNvSpPr>
              <a:spLocks noChangeShapeType="1"/>
            </p:cNvSpPr>
            <p:nvPr/>
          </p:nvSpPr>
          <p:spPr bwMode="auto">
            <a:xfrm flipV="1">
              <a:off x="2823" y="3736"/>
              <a:ext cx="2524" cy="5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63"/>
            <p:cNvSpPr>
              <a:spLocks/>
            </p:cNvSpPr>
            <p:nvPr/>
          </p:nvSpPr>
          <p:spPr bwMode="auto">
            <a:xfrm>
              <a:off x="5340" y="3707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64"/>
            <p:cNvSpPr>
              <a:spLocks noChangeArrowheads="1"/>
            </p:cNvSpPr>
            <p:nvPr/>
          </p:nvSpPr>
          <p:spPr bwMode="auto">
            <a:xfrm>
              <a:off x="3769" y="3735"/>
              <a:ext cx="428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Rectangle 65"/>
            <p:cNvSpPr>
              <a:spLocks noChangeArrowheads="1"/>
            </p:cNvSpPr>
            <p:nvPr/>
          </p:nvSpPr>
          <p:spPr bwMode="auto">
            <a:xfrm>
              <a:off x="3772" y="3733"/>
              <a:ext cx="54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write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7" name="Freeform 66"/>
            <p:cNvSpPr>
              <a:spLocks/>
            </p:cNvSpPr>
            <p:nvPr/>
          </p:nvSpPr>
          <p:spPr bwMode="auto">
            <a:xfrm>
              <a:off x="4781" y="2690"/>
              <a:ext cx="1413" cy="461"/>
            </a:xfrm>
            <a:custGeom>
              <a:avLst/>
              <a:gdLst>
                <a:gd name="T0" fmla="*/ 0 w 1413"/>
                <a:gd name="T1" fmla="*/ 0 h 461"/>
                <a:gd name="T2" fmla="*/ 1413 w 1413"/>
                <a:gd name="T3" fmla="*/ 0 h 461"/>
                <a:gd name="T4" fmla="*/ 1413 w 1413"/>
                <a:gd name="T5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3" h="461">
                  <a:moveTo>
                    <a:pt x="0" y="0"/>
                  </a:moveTo>
                  <a:lnTo>
                    <a:pt x="1413" y="0"/>
                  </a:lnTo>
                  <a:lnTo>
                    <a:pt x="1413" y="461"/>
                  </a:lnTo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67"/>
            <p:cNvSpPr>
              <a:spLocks/>
            </p:cNvSpPr>
            <p:nvPr/>
          </p:nvSpPr>
          <p:spPr bwMode="auto">
            <a:xfrm>
              <a:off x="6166" y="3143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Rectangle 68"/>
            <p:cNvSpPr>
              <a:spLocks noChangeArrowheads="1"/>
            </p:cNvSpPr>
            <p:nvPr/>
          </p:nvSpPr>
          <p:spPr bwMode="auto">
            <a:xfrm>
              <a:off x="5190" y="2349"/>
              <a:ext cx="1590" cy="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Rectangle 69"/>
            <p:cNvSpPr>
              <a:spLocks noChangeArrowheads="1"/>
            </p:cNvSpPr>
            <p:nvPr/>
          </p:nvSpPr>
          <p:spPr bwMode="auto">
            <a:xfrm>
              <a:off x="5193" y="2345"/>
              <a:ext cx="160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InterpretKeypress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1" name="Rectangle 70"/>
            <p:cNvSpPr>
              <a:spLocks noChangeArrowheads="1"/>
            </p:cNvSpPr>
            <p:nvPr/>
          </p:nvSpPr>
          <p:spPr bwMode="auto">
            <a:xfrm>
              <a:off x="6661" y="2345"/>
              <a:ext cx="2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()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7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43" y="0"/>
            <a:ext cx="8695314" cy="6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215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CST: Cheap Secure Terminal</vt:lpstr>
      <vt:lpstr>Sprint 5 goals:</vt:lpstr>
      <vt:lpstr>Sprint 5 Achievements:</vt:lpstr>
      <vt:lpstr>Rest of Winter Term Goals: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CST: Cheap Secure Terminal</dc:title>
  <dc:creator>nahallacman b</dc:creator>
  <cp:lastModifiedBy>nahallacman b</cp:lastModifiedBy>
  <cp:revision>10</cp:revision>
  <dcterms:created xsi:type="dcterms:W3CDTF">2015-01-27T08:11:53Z</dcterms:created>
  <dcterms:modified xsi:type="dcterms:W3CDTF">2015-01-27T12:23:51Z</dcterms:modified>
</cp:coreProperties>
</file>