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CST: Cheap Secure Terminal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Cal </a:t>
            </a:r>
            <a:r>
              <a:rPr lang="en-US" dirty="0" err="1" smtClean="0"/>
              <a:t>Barkman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7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TCP/IP communication to the project</a:t>
            </a:r>
          </a:p>
          <a:p>
            <a:pPr lvl="1"/>
            <a:r>
              <a:rPr lang="en-US" dirty="0" smtClean="0"/>
              <a:t>New hardware</a:t>
            </a:r>
          </a:p>
          <a:p>
            <a:pPr lvl="1"/>
            <a:r>
              <a:rPr lang="en-US" dirty="0" smtClean="0"/>
              <a:t>Encapsulating software</a:t>
            </a:r>
          </a:p>
          <a:p>
            <a:pPr lvl="1"/>
            <a:r>
              <a:rPr lang="en-US" dirty="0" smtClean="0"/>
              <a:t>Integration with old software</a:t>
            </a:r>
          </a:p>
          <a:p>
            <a:pPr lvl="1"/>
            <a:r>
              <a:rPr lang="en-US" dirty="0" smtClean="0"/>
              <a:t>Desktop PC software</a:t>
            </a:r>
          </a:p>
          <a:p>
            <a:r>
              <a:rPr lang="en-US" dirty="0" smtClean="0"/>
              <a:t>Create automated tests to improve productivity</a:t>
            </a:r>
          </a:p>
          <a:p>
            <a:r>
              <a:rPr lang="en-US" dirty="0" smtClean="0"/>
              <a:t>If time</a:t>
            </a:r>
          </a:p>
          <a:p>
            <a:pPr lvl="1"/>
            <a:r>
              <a:rPr lang="en-US" dirty="0"/>
              <a:t>Finish line functionality</a:t>
            </a:r>
          </a:p>
          <a:p>
            <a:pPr lvl="2"/>
            <a:r>
              <a:rPr lang="en-US" dirty="0"/>
              <a:t>Blink cursor off</a:t>
            </a:r>
          </a:p>
          <a:p>
            <a:pPr lvl="2"/>
            <a:r>
              <a:rPr lang="en-US" dirty="0"/>
              <a:t>Shift text after insert/delete of character</a:t>
            </a:r>
          </a:p>
          <a:p>
            <a:pPr lvl="2"/>
            <a:r>
              <a:rPr lang="en-US" dirty="0"/>
              <a:t>Add select/delete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7 achievements: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hardware iteration</a:t>
            </a:r>
          </a:p>
          <a:p>
            <a:r>
              <a:rPr lang="en-US" dirty="0" smtClean="0"/>
              <a:t>TCP/IP client and server communication using Microchip demo code</a:t>
            </a:r>
          </a:p>
          <a:p>
            <a:r>
              <a:rPr lang="en-US" dirty="0" smtClean="0"/>
              <a:t>Modified client demo to send text entered into the keyboard</a:t>
            </a:r>
          </a:p>
          <a:p>
            <a:pPr marL="342900" lvl="1" indent="-342900"/>
            <a:r>
              <a:rPr lang="en-US" dirty="0"/>
              <a:t>Configure IP address </a:t>
            </a:r>
            <a:r>
              <a:rPr lang="en-US" dirty="0" smtClean="0"/>
              <a:t>target by entering it on the keyboard</a:t>
            </a:r>
          </a:p>
          <a:p>
            <a:r>
              <a:rPr lang="en-US" dirty="0" smtClean="0"/>
              <a:t>Wrote python script to receive and print TCP/IP messages</a:t>
            </a:r>
          </a:p>
          <a:p>
            <a:r>
              <a:rPr lang="en-US" dirty="0" smtClean="0"/>
              <a:t>Testing in Unity testing framework (for C code only)</a:t>
            </a:r>
          </a:p>
          <a:p>
            <a:pPr lvl="1"/>
            <a:r>
              <a:rPr lang="en-US" dirty="0" smtClean="0"/>
              <a:t>End to end Firmware for keyboard and video testing</a:t>
            </a:r>
          </a:p>
          <a:p>
            <a:pPr lvl="2"/>
            <a:r>
              <a:rPr lang="en-US" dirty="0" smtClean="0"/>
              <a:t>Scan code generator</a:t>
            </a:r>
          </a:p>
          <a:p>
            <a:pPr lvl="2"/>
            <a:r>
              <a:rPr lang="en-US" dirty="0" smtClean="0"/>
              <a:t>Bitmap output generator and comparator</a:t>
            </a:r>
          </a:p>
          <a:p>
            <a:pPr lvl="1"/>
            <a:r>
              <a:rPr lang="en-US" dirty="0" smtClean="0"/>
              <a:t>Keyboard and video </a:t>
            </a:r>
            <a:r>
              <a:rPr lang="en-US" dirty="0"/>
              <a:t>c</a:t>
            </a:r>
            <a:r>
              <a:rPr lang="en-US" dirty="0" smtClean="0"/>
              <a:t>ode is now platform agnostic</a:t>
            </a:r>
          </a:p>
          <a:p>
            <a:pPr lvl="2"/>
            <a:r>
              <a:rPr lang="en-US" dirty="0" smtClean="0"/>
              <a:t>Code can be developed on any platform without need for hardware</a:t>
            </a:r>
          </a:p>
          <a:p>
            <a:pPr lvl="2"/>
            <a:r>
              <a:rPr lang="en-US" dirty="0" smtClean="0"/>
              <a:t>TCP/IP code, and hardware interfaces are not tested in my project, but Unity has a framework for spoofing </a:t>
            </a:r>
            <a:r>
              <a:rPr lang="en-US" smtClean="0"/>
              <a:t>hardware devices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8 + spring break goals: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Return text through TCP/IP connection</a:t>
            </a:r>
          </a:p>
          <a:p>
            <a:pPr lvl="1"/>
            <a:r>
              <a:rPr lang="en-US" dirty="0" smtClean="0"/>
              <a:t>Send response from python script</a:t>
            </a:r>
          </a:p>
          <a:p>
            <a:pPr lvl="1"/>
            <a:r>
              <a:rPr lang="en-US" dirty="0" smtClean="0"/>
              <a:t>Receive response on the microcontroller</a:t>
            </a:r>
          </a:p>
          <a:p>
            <a:pPr lvl="1"/>
            <a:r>
              <a:rPr lang="en-US" dirty="0" smtClean="0"/>
              <a:t>Print received response to screen</a:t>
            </a:r>
          </a:p>
          <a:p>
            <a:pPr lvl="1"/>
            <a:r>
              <a:rPr lang="en-US" dirty="0"/>
              <a:t>Interpret received commands on PC with system shell and return appropriate response from shell to </a:t>
            </a:r>
            <a:r>
              <a:rPr lang="en-US" dirty="0" smtClean="0"/>
              <a:t>microcontroller</a:t>
            </a:r>
          </a:p>
          <a:p>
            <a:r>
              <a:rPr lang="en-US" dirty="0" smtClean="0"/>
              <a:t>Keyboard interface improvements</a:t>
            </a:r>
          </a:p>
          <a:p>
            <a:pPr marL="742950" lvl="2" indent="-342900"/>
            <a:r>
              <a:rPr lang="en-US" dirty="0"/>
              <a:t>Shift text by 1 character left or right w/ line </a:t>
            </a:r>
            <a:r>
              <a:rPr lang="en-US" dirty="0" smtClean="0"/>
              <a:t>wrap</a:t>
            </a:r>
          </a:p>
          <a:p>
            <a:pPr lvl="1"/>
            <a:r>
              <a:rPr lang="en-US" dirty="0" smtClean="0"/>
              <a:t>Delete text</a:t>
            </a:r>
          </a:p>
          <a:p>
            <a:pPr lvl="1"/>
            <a:r>
              <a:rPr lang="en-US" dirty="0" smtClean="0"/>
              <a:t>Insert text in middle of line</a:t>
            </a:r>
          </a:p>
          <a:p>
            <a:pPr lvl="1"/>
            <a:r>
              <a:rPr lang="en-US" dirty="0" smtClean="0"/>
              <a:t>Improve shift/caps/alt/ctrl detection</a:t>
            </a:r>
          </a:p>
          <a:p>
            <a:pPr lvl="1"/>
            <a:r>
              <a:rPr lang="en-US" dirty="0" smtClean="0"/>
              <a:t>Make cursor blink and invert selection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2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left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Receive/send </a:t>
            </a:r>
            <a:r>
              <a:rPr lang="en-US" dirty="0"/>
              <a:t>multiple packets of data and repackage into a </a:t>
            </a:r>
            <a:r>
              <a:rPr lang="en-US"/>
              <a:t>larger </a:t>
            </a:r>
            <a:r>
              <a:rPr lang="en-US" smtClean="0"/>
              <a:t>message</a:t>
            </a:r>
            <a:endParaRPr lang="en-US" dirty="0"/>
          </a:p>
          <a:p>
            <a:r>
              <a:rPr lang="en-US" dirty="0"/>
              <a:t>Create a semicolon bitmap</a:t>
            </a:r>
          </a:p>
          <a:p>
            <a:r>
              <a:rPr lang="en-US" dirty="0"/>
              <a:t>Key release scan code functionality</a:t>
            </a:r>
          </a:p>
          <a:p>
            <a:r>
              <a:rPr lang="en-US" dirty="0"/>
              <a:t>Extension of command interface</a:t>
            </a:r>
          </a:p>
          <a:p>
            <a:r>
              <a:rPr lang="en-US" dirty="0"/>
              <a:t>Automated testing of TCP/IP interfaces</a:t>
            </a:r>
          </a:p>
          <a:p>
            <a:pPr lvl="1"/>
            <a:r>
              <a:rPr lang="en-US" dirty="0"/>
              <a:t>A command interface could be stubbed out to make things easier but either of these probably won’t be done due to time limitations.</a:t>
            </a:r>
          </a:p>
          <a:p>
            <a:r>
              <a:rPr lang="en-US" dirty="0"/>
              <a:t>General refactoring</a:t>
            </a:r>
          </a:p>
        </p:txBody>
      </p:sp>
    </p:spTree>
    <p:extLst>
      <p:ext uri="{BB962C8B-B14F-4D97-AF65-F5344CB8AC3E}">
        <p14:creationId xmlns:p14="http://schemas.microsoft.com/office/powerpoint/2010/main" val="25370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299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CST: Cheap Secure Terminal</vt:lpstr>
      <vt:lpstr>Sprint 7 goals:</vt:lpstr>
      <vt:lpstr>Sprint 7 achievements:</vt:lpstr>
      <vt:lpstr>Sprint 8 + spring break goals:</vt:lpstr>
      <vt:lpstr>Other stuff left to complete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CST: Cheap Secure Terminal</dc:title>
  <dc:creator>nahallacman b</dc:creator>
  <cp:lastModifiedBy>nahallacman b</cp:lastModifiedBy>
  <cp:revision>15</cp:revision>
  <dcterms:created xsi:type="dcterms:W3CDTF">2015-03-14T03:10:23Z</dcterms:created>
  <dcterms:modified xsi:type="dcterms:W3CDTF">2015-05-11T05:13:44Z</dcterms:modified>
</cp:coreProperties>
</file>