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CST: Cheap Secure Terminal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Cal </a:t>
            </a:r>
            <a:r>
              <a:rPr lang="en-US" dirty="0" err="1" smtClean="0"/>
              <a:t>Barkman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0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</a:t>
            </a:r>
            <a:r>
              <a:rPr lang="en-US" dirty="0" smtClean="0"/>
              <a:t>8 goals: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delete functionality</a:t>
            </a:r>
          </a:p>
          <a:p>
            <a:r>
              <a:rPr lang="en-US" dirty="0" smtClean="0"/>
              <a:t>Add insert functionality</a:t>
            </a:r>
          </a:p>
          <a:p>
            <a:r>
              <a:rPr lang="en-US" dirty="0" smtClean="0"/>
              <a:t>If time</a:t>
            </a:r>
          </a:p>
          <a:p>
            <a:pPr lvl="1"/>
            <a:r>
              <a:rPr lang="en-US" dirty="0"/>
              <a:t>Receive text through TCP/IP after sending text </a:t>
            </a:r>
            <a:endParaRPr lang="en-US" dirty="0" smtClean="0"/>
          </a:p>
          <a:p>
            <a:pPr lvl="1"/>
            <a:r>
              <a:rPr lang="en-US" dirty="0" smtClean="0"/>
              <a:t>Blink </a:t>
            </a:r>
            <a:r>
              <a:rPr lang="en-US" dirty="0"/>
              <a:t>cursor </a:t>
            </a:r>
            <a:r>
              <a:rPr lang="en-US" dirty="0" smtClean="0"/>
              <a:t>off</a:t>
            </a:r>
          </a:p>
          <a:p>
            <a:pPr lvl="1"/>
            <a:r>
              <a:rPr lang="en-US" dirty="0"/>
              <a:t>Fix arrow key </a:t>
            </a:r>
            <a:r>
              <a:rPr lang="en-US" dirty="0" smtClean="0"/>
              <a:t>functionality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7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7 achievements: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delete functionality</a:t>
            </a:r>
          </a:p>
          <a:p>
            <a:r>
              <a:rPr lang="en-US" dirty="0"/>
              <a:t>Add insert </a:t>
            </a:r>
            <a:r>
              <a:rPr lang="en-US" dirty="0" smtClean="0"/>
              <a:t>functionality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4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term goals: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Receive text through TCP/IP after sending text </a:t>
            </a:r>
          </a:p>
          <a:p>
            <a:r>
              <a:rPr lang="en-US" dirty="0"/>
              <a:t>Blink cursor </a:t>
            </a:r>
            <a:r>
              <a:rPr lang="en-US" dirty="0" smtClean="0"/>
              <a:t>off and on at an interval</a:t>
            </a:r>
            <a:endParaRPr lang="en-US" dirty="0"/>
          </a:p>
          <a:p>
            <a:r>
              <a:rPr lang="en-US" dirty="0"/>
              <a:t>Fix arrow key functionality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428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stuff left to 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Receive/send </a:t>
            </a:r>
            <a:r>
              <a:rPr lang="en-US" dirty="0"/>
              <a:t>multiple packets of data and repackage into a larger </a:t>
            </a:r>
            <a:r>
              <a:rPr lang="en-US" dirty="0" smtClean="0"/>
              <a:t>message</a:t>
            </a:r>
            <a:endParaRPr lang="en-US" dirty="0"/>
          </a:p>
          <a:p>
            <a:r>
              <a:rPr lang="en-US" dirty="0"/>
              <a:t>Create a semicolon bitmap</a:t>
            </a:r>
          </a:p>
          <a:p>
            <a:r>
              <a:rPr lang="en-US" dirty="0"/>
              <a:t>Key release scan code functionality</a:t>
            </a:r>
          </a:p>
          <a:p>
            <a:r>
              <a:rPr lang="en-US" dirty="0"/>
              <a:t>Extension of command interface</a:t>
            </a:r>
          </a:p>
          <a:p>
            <a:r>
              <a:rPr lang="en-US" dirty="0"/>
              <a:t>Automated testing of TCP/IP interfaces</a:t>
            </a:r>
          </a:p>
          <a:p>
            <a:pPr lvl="1"/>
            <a:r>
              <a:rPr lang="en-US" dirty="0"/>
              <a:t>A command interface could be stubbed out to make things easier but either of these probably won’t be done due to time limitations.</a:t>
            </a:r>
          </a:p>
          <a:p>
            <a:r>
              <a:rPr lang="en-US" dirty="0"/>
              <a:t>General refactoring</a:t>
            </a:r>
          </a:p>
        </p:txBody>
      </p:sp>
    </p:spTree>
    <p:extLst>
      <p:ext uri="{BB962C8B-B14F-4D97-AF65-F5344CB8AC3E}">
        <p14:creationId xmlns:p14="http://schemas.microsoft.com/office/powerpoint/2010/main" val="253708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127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CST: Cheap Secure Terminal</vt:lpstr>
      <vt:lpstr>Sprint 8 goals:</vt:lpstr>
      <vt:lpstr>Sprint 7 achievements:</vt:lpstr>
      <vt:lpstr>End of term goals:</vt:lpstr>
      <vt:lpstr>Other stuff left to complete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CST: Cheap Secure Terminal</dc:title>
  <dc:creator>nahallacman b</dc:creator>
  <cp:lastModifiedBy>nahallacman b</cp:lastModifiedBy>
  <cp:revision>16</cp:revision>
  <dcterms:created xsi:type="dcterms:W3CDTF">2015-03-14T03:10:23Z</dcterms:created>
  <dcterms:modified xsi:type="dcterms:W3CDTF">2015-05-11T05:15:01Z</dcterms:modified>
</cp:coreProperties>
</file>