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CST: Cheap Secure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Cal </a:t>
            </a:r>
            <a:r>
              <a:rPr lang="en-US" dirty="0" err="1" smtClean="0"/>
              <a:t>Barkman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6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character inversions</a:t>
            </a:r>
          </a:p>
          <a:p>
            <a:r>
              <a:rPr lang="en-US" dirty="0"/>
              <a:t>interpret command keys</a:t>
            </a:r>
          </a:p>
          <a:p>
            <a:r>
              <a:rPr lang="en-US" dirty="0"/>
              <a:t>create “line” of characters</a:t>
            </a:r>
          </a:p>
          <a:p>
            <a:r>
              <a:rPr lang="en-US" dirty="0"/>
              <a:t>create cursor functionality (move, delete, select,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5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6 achievements: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inversions corrected</a:t>
            </a:r>
          </a:p>
          <a:p>
            <a:r>
              <a:rPr lang="en-US" dirty="0" smtClean="0"/>
              <a:t>Command keys interpreted (partially)</a:t>
            </a:r>
          </a:p>
          <a:p>
            <a:pPr lvl="1"/>
            <a:r>
              <a:rPr lang="en-US" dirty="0" smtClean="0"/>
              <a:t>Shift and caps work</a:t>
            </a:r>
          </a:p>
          <a:p>
            <a:pPr lvl="1"/>
            <a:r>
              <a:rPr lang="en-US" dirty="0" smtClean="0"/>
              <a:t>Alt and Ctrl not necessary, scoped out</a:t>
            </a:r>
          </a:p>
          <a:p>
            <a:r>
              <a:rPr lang="en-US" dirty="0" smtClean="0"/>
              <a:t>Interpret line of characters</a:t>
            </a:r>
          </a:p>
          <a:p>
            <a:pPr lvl="1"/>
            <a:r>
              <a:rPr lang="en-US" dirty="0" smtClean="0"/>
              <a:t>Save entered key press</a:t>
            </a:r>
          </a:p>
          <a:p>
            <a:pPr lvl="1"/>
            <a:r>
              <a:rPr lang="en-US" dirty="0" smtClean="0"/>
              <a:t>Print entered line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Sprint 6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cursor functionality</a:t>
            </a:r>
          </a:p>
          <a:p>
            <a:pPr lvl="1"/>
            <a:r>
              <a:rPr lang="en-US" dirty="0"/>
              <a:t>Cursor moves limited by the line size</a:t>
            </a:r>
          </a:p>
          <a:p>
            <a:pPr lvl="1"/>
            <a:r>
              <a:rPr lang="en-US" dirty="0"/>
              <a:t>Blinks on (but not off yet)</a:t>
            </a:r>
          </a:p>
          <a:p>
            <a:pPr lvl="1"/>
            <a:r>
              <a:rPr lang="en-US" dirty="0"/>
              <a:t>Insert works (but overwrites on screen text)</a:t>
            </a:r>
          </a:p>
          <a:p>
            <a:pPr lvl="1"/>
            <a:r>
              <a:rPr lang="en-US" dirty="0"/>
              <a:t>No select/delete/move </a:t>
            </a:r>
            <a:r>
              <a:rPr lang="en-US" dirty="0" smtClean="0"/>
              <a:t>yet</a:t>
            </a:r>
          </a:p>
          <a:p>
            <a:r>
              <a:rPr lang="en-US" dirty="0"/>
              <a:t>Added screen shifting in all 4 </a:t>
            </a:r>
            <a:r>
              <a:rPr lang="en-US" dirty="0" smtClean="0"/>
              <a:t>directions</a:t>
            </a:r>
          </a:p>
          <a:p>
            <a:pPr lvl="1"/>
            <a:r>
              <a:rPr lang="en-US" dirty="0" smtClean="0"/>
              <a:t>Shifts in blank screen, could be altered to shift in data</a:t>
            </a:r>
          </a:p>
          <a:p>
            <a:r>
              <a:rPr lang="en-US" dirty="0" smtClean="0"/>
              <a:t>Iterated on hardware again</a:t>
            </a:r>
          </a:p>
          <a:p>
            <a:pPr lvl="1"/>
            <a:r>
              <a:rPr lang="en-US" dirty="0" smtClean="0"/>
              <a:t>Moved Video and PS/2 again</a:t>
            </a:r>
          </a:p>
          <a:p>
            <a:pPr lvl="1"/>
            <a:r>
              <a:rPr lang="en-US" dirty="0" smtClean="0"/>
              <a:t>Ethernet adapter cable made but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42859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Highest priority:</a:t>
            </a:r>
          </a:p>
          <a:p>
            <a:pPr lvl="1"/>
            <a:r>
              <a:rPr lang="en-US" dirty="0"/>
              <a:t>Send and receive line of text over </a:t>
            </a:r>
            <a:r>
              <a:rPr lang="en-US" dirty="0" smtClean="0"/>
              <a:t>TCP/IP</a:t>
            </a:r>
          </a:p>
          <a:p>
            <a:r>
              <a:rPr lang="en-US" dirty="0" smtClean="0"/>
              <a:t>If time:</a:t>
            </a:r>
          </a:p>
          <a:p>
            <a:pPr lvl="1"/>
            <a:r>
              <a:rPr lang="en-US" dirty="0" smtClean="0"/>
              <a:t>Finish line functionality</a:t>
            </a:r>
          </a:p>
          <a:p>
            <a:pPr lvl="2"/>
            <a:r>
              <a:rPr lang="en-US" dirty="0" smtClean="0"/>
              <a:t>Blink cursor off</a:t>
            </a:r>
          </a:p>
          <a:p>
            <a:pPr lvl="2"/>
            <a:r>
              <a:rPr lang="en-US" dirty="0" smtClean="0"/>
              <a:t>Shift text after insert/delete of character</a:t>
            </a:r>
          </a:p>
          <a:p>
            <a:pPr lvl="2"/>
            <a:r>
              <a:rPr lang="en-US" dirty="0" smtClean="0"/>
              <a:t>Add select/delete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67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173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CST: Cheap Secure Terminal</vt:lpstr>
      <vt:lpstr>Sprint 6 goals:</vt:lpstr>
      <vt:lpstr>Sprint 6 achievements:</vt:lpstr>
      <vt:lpstr>More Sprint 6 achievements</vt:lpstr>
      <vt:lpstr>Sprint 7 goals: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Cheap Secure Terminal</dc:title>
  <dc:creator>nahallacman b</dc:creator>
  <cp:lastModifiedBy>nahallacman b</cp:lastModifiedBy>
  <cp:revision>3</cp:revision>
  <dcterms:created xsi:type="dcterms:W3CDTF">2015-02-18T02:25:41Z</dcterms:created>
  <dcterms:modified xsi:type="dcterms:W3CDTF">2015-05-11T05:14:35Z</dcterms:modified>
</cp:coreProperties>
</file>