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Cheap Secure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7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This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Video wiring diagram</a:t>
            </a:r>
          </a:p>
          <a:p>
            <a:pPr lvl="1"/>
            <a:r>
              <a:rPr lang="en-US" dirty="0" smtClean="0"/>
              <a:t>Clipper circuit</a:t>
            </a:r>
          </a:p>
          <a:p>
            <a:r>
              <a:rPr lang="en-US" dirty="0" smtClean="0"/>
              <a:t>VGA framing diagram</a:t>
            </a:r>
          </a:p>
          <a:p>
            <a:r>
              <a:rPr lang="en-US" dirty="0" smtClean="0"/>
              <a:t>Vertical sync timing</a:t>
            </a:r>
          </a:p>
          <a:p>
            <a:r>
              <a:rPr lang="en-US" dirty="0" smtClean="0"/>
              <a:t>VGA timing calculations</a:t>
            </a:r>
          </a:p>
          <a:p>
            <a:r>
              <a:rPr lang="en-US" dirty="0" smtClean="0"/>
              <a:t>Prepared plan for refactoring</a:t>
            </a:r>
          </a:p>
          <a:p>
            <a:pPr lvl="1"/>
            <a:r>
              <a:rPr lang="en-US" dirty="0" smtClean="0"/>
              <a:t>Using Interrupt Service Routines with a timer for h-sync and v-sync</a:t>
            </a:r>
          </a:p>
          <a:p>
            <a:pPr lvl="1"/>
            <a:r>
              <a:rPr lang="en-US" dirty="0" smtClean="0"/>
              <a:t>Using SPI to clock video data out</a:t>
            </a:r>
          </a:p>
          <a:p>
            <a:pPr lvl="2"/>
            <a:r>
              <a:rPr lang="en-US" dirty="0" smtClean="0"/>
              <a:t>Uses a shift register and no framing bits</a:t>
            </a:r>
          </a:p>
          <a:p>
            <a:pPr lvl="2"/>
            <a:r>
              <a:rPr lang="en-US" dirty="0" smtClean="0"/>
              <a:t>Continuous transmission</a:t>
            </a:r>
          </a:p>
          <a:p>
            <a:pPr lvl="2"/>
            <a:r>
              <a:rPr lang="en-US" dirty="0" smtClean="0"/>
              <a:t>DMA for automatic moving of video data into SPI buffers</a:t>
            </a:r>
          </a:p>
          <a:p>
            <a:pPr lvl="2"/>
            <a:r>
              <a:rPr lang="en-US" dirty="0" smtClean="0"/>
              <a:t>Can hook one SPI device up to each color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0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452718"/>
            <a:ext cx="10318451" cy="1400530"/>
          </a:xfrm>
        </p:spPr>
        <p:txBody>
          <a:bodyPr/>
          <a:lstStyle/>
          <a:p>
            <a:r>
              <a:rPr lang="en-US" dirty="0" smtClean="0"/>
              <a:t>Planned but not completed this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sync timing</a:t>
            </a:r>
          </a:p>
          <a:p>
            <a:pPr lvl="1"/>
            <a:r>
              <a:rPr lang="en-US" dirty="0" smtClean="0"/>
              <a:t>Calculated: 37.88 KHz</a:t>
            </a:r>
          </a:p>
          <a:p>
            <a:pPr lvl="1"/>
            <a:r>
              <a:rPr lang="en-US" dirty="0" smtClean="0"/>
              <a:t>Produced: 35.23 KHz</a:t>
            </a:r>
          </a:p>
          <a:p>
            <a:pPr lvl="1"/>
            <a:r>
              <a:rPr lang="en-US" dirty="0" smtClean="0"/>
              <a:t>When h-sync worked, v-sync becomes out of sync</a:t>
            </a:r>
          </a:p>
          <a:p>
            <a:pPr lvl="1"/>
            <a:r>
              <a:rPr lang="en-US" dirty="0" smtClean="0"/>
              <a:t>Signal is not constantly outputted</a:t>
            </a:r>
          </a:p>
          <a:p>
            <a:pPr lvl="2"/>
            <a:r>
              <a:rPr lang="en-US" dirty="0" smtClean="0"/>
              <a:t>Lock step with v-sync</a:t>
            </a:r>
          </a:p>
        </p:txBody>
      </p:sp>
    </p:spTree>
    <p:extLst>
      <p:ext uri="{BB962C8B-B14F-4D97-AF65-F5344CB8AC3E}">
        <p14:creationId xmlns:p14="http://schemas.microsoft.com/office/powerpoint/2010/main" val="34236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Fix sync pulses</a:t>
            </a:r>
          </a:p>
          <a:p>
            <a:pPr lvl="1"/>
            <a:r>
              <a:rPr lang="en-US" dirty="0" smtClean="0"/>
              <a:t>Refactor sync code for ISR’s</a:t>
            </a:r>
          </a:p>
          <a:p>
            <a:pPr lvl="2"/>
            <a:r>
              <a:rPr lang="en-US" dirty="0" smtClean="0"/>
              <a:t>Step locking state machine</a:t>
            </a:r>
          </a:p>
          <a:p>
            <a:pPr lvl="1"/>
            <a:r>
              <a:rPr lang="en-US" dirty="0" smtClean="0"/>
              <a:t>Measure timings with better equipment</a:t>
            </a:r>
          </a:p>
          <a:p>
            <a:pPr lvl="2"/>
            <a:r>
              <a:rPr lang="en-US" dirty="0" smtClean="0"/>
              <a:t>pulse width</a:t>
            </a:r>
          </a:p>
          <a:p>
            <a:pPr lvl="2"/>
            <a:r>
              <a:rPr lang="en-US" dirty="0" smtClean="0"/>
              <a:t>Frequency</a:t>
            </a:r>
          </a:p>
          <a:p>
            <a:r>
              <a:rPr lang="en-US" dirty="0" smtClean="0"/>
              <a:t>Produce video test pattern</a:t>
            </a:r>
          </a:p>
          <a:p>
            <a:pPr lvl="1"/>
            <a:r>
              <a:rPr lang="en-US" dirty="0" smtClean="0"/>
              <a:t>Single screen color</a:t>
            </a:r>
          </a:p>
          <a:p>
            <a:pPr lvl="1"/>
            <a:r>
              <a:rPr lang="en-US" dirty="0" smtClean="0"/>
              <a:t>Blocks test pattern</a:t>
            </a:r>
          </a:p>
          <a:p>
            <a:pPr lvl="1"/>
            <a:r>
              <a:rPr lang="en-US" dirty="0" smtClean="0"/>
              <a:t>Horizontal Lined test pattern</a:t>
            </a:r>
          </a:p>
          <a:p>
            <a:pPr lvl="1"/>
            <a:r>
              <a:rPr lang="en-US" dirty="0" smtClean="0"/>
              <a:t>(if time) vertical line test pattern</a:t>
            </a:r>
          </a:p>
          <a:p>
            <a:pPr lvl="1"/>
            <a:r>
              <a:rPr lang="en-US" dirty="0" smtClean="0"/>
              <a:t>(if time) SPI video pin control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5992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161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CST </vt:lpstr>
      <vt:lpstr>Completed This Sprint</vt:lpstr>
      <vt:lpstr>Planned but not completed this sprint</vt:lpstr>
      <vt:lpstr>Plan for 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</dc:title>
  <dc:creator>nahallacman b</dc:creator>
  <cp:lastModifiedBy>nahallacman b</cp:lastModifiedBy>
  <cp:revision>11</cp:revision>
  <dcterms:created xsi:type="dcterms:W3CDTF">2014-11-22T11:02:53Z</dcterms:created>
  <dcterms:modified xsi:type="dcterms:W3CDTF">2015-05-11T05:22:47Z</dcterms:modified>
</cp:coreProperties>
</file>