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45153A1D-5928-4087-95BB-1C69403210DB}" type="datetimeFigureOut">
              <a:rPr lang="en-US" smtClean="0"/>
              <a:t>5/24/2024</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EB99EA44-221F-414F-8519-B5F5998FD6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53A1D-5928-4087-95BB-1C69403210DB}"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9EA44-221F-414F-8519-B5F5998FD6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53A1D-5928-4087-95BB-1C69403210DB}"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9EA44-221F-414F-8519-B5F5998FD6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53A1D-5928-4087-95BB-1C69403210DB}"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9EA44-221F-414F-8519-B5F5998FD6F0}"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53A1D-5928-4087-95BB-1C69403210DB}"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9EA44-221F-414F-8519-B5F5998FD6F0}"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5153A1D-5928-4087-95BB-1C69403210DB}"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9EA44-221F-414F-8519-B5F5998FD6F0}"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5153A1D-5928-4087-95BB-1C69403210DB}"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9EA44-221F-414F-8519-B5F5998FD6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53A1D-5928-4087-95BB-1C69403210DB}"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9EA44-221F-414F-8519-B5F5998FD6F0}"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153A1D-5928-4087-95BB-1C69403210DB}"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9EA44-221F-414F-8519-B5F5998FD6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53A1D-5928-4087-95BB-1C69403210DB}"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9EA44-221F-414F-8519-B5F5998FD6F0}"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53A1D-5928-4087-95BB-1C69403210DB}"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9EA44-221F-414F-8519-B5F5998FD6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45153A1D-5928-4087-95BB-1C69403210DB}" type="datetimeFigureOut">
              <a:rPr lang="en-US" smtClean="0"/>
              <a:t>5/24/2024</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EB99EA44-221F-414F-8519-B5F5998FD6F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8000" b="1"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hnschrift SemiLight Condensed" pitchFamily="34" charset="0"/>
              </a:rPr>
              <a:t>Welcome</a:t>
            </a:r>
            <a:endParaRPr lang="en-US" sz="8000" b="1"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hnschrift SemiLight Condensed"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429000" y="3581400"/>
            <a:ext cx="1952239"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2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1143000"/>
            <a:ext cx="3352800" cy="523220"/>
          </a:xfrm>
          <a:prstGeom prst="rect">
            <a:avLst/>
          </a:prstGeom>
          <a:noFill/>
        </p:spPr>
        <p:txBody>
          <a:bodyPr wrap="square" rtlCol="0">
            <a:spAutoFit/>
          </a:bodyPr>
          <a:lstStyle/>
          <a:p>
            <a:pPr algn="ctr"/>
            <a:r>
              <a:rPr lang="en-US" sz="2800" b="1" dirty="0" smtClean="0"/>
              <a:t>About  Me </a:t>
            </a:r>
            <a:endParaRPr lang="en-US" sz="2800" b="1" dirty="0"/>
          </a:p>
        </p:txBody>
      </p:sp>
      <p:cxnSp>
        <p:nvCxnSpPr>
          <p:cNvPr id="6" name="Straight Connector 5"/>
          <p:cNvCxnSpPr/>
          <p:nvPr/>
        </p:nvCxnSpPr>
        <p:spPr>
          <a:xfrm>
            <a:off x="3446585" y="1570892"/>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450783"/>
            <a:ext cx="1743881" cy="19097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p:cNvSpPr txBox="1"/>
          <p:nvPr/>
        </p:nvSpPr>
        <p:spPr>
          <a:xfrm>
            <a:off x="3446585" y="2667000"/>
            <a:ext cx="4554415" cy="1477328"/>
          </a:xfrm>
          <a:prstGeom prst="rect">
            <a:avLst/>
          </a:prstGeom>
          <a:noFill/>
        </p:spPr>
        <p:txBody>
          <a:bodyPr wrap="square" rtlCol="0">
            <a:spAutoFit/>
          </a:bodyPr>
          <a:lstStyle/>
          <a:p>
            <a:r>
              <a:rPr lang="en-US" dirty="0" smtClean="0"/>
              <a:t>This is </a:t>
            </a:r>
            <a:r>
              <a:rPr lang="en-US" dirty="0" err="1" smtClean="0"/>
              <a:t>Nahar</a:t>
            </a:r>
            <a:r>
              <a:rPr lang="en-US" dirty="0" smtClean="0"/>
              <a:t>. </a:t>
            </a:r>
            <a:r>
              <a:rPr lang="en-US" dirty="0" err="1" smtClean="0"/>
              <a:t>Iam</a:t>
            </a:r>
            <a:r>
              <a:rPr lang="en-US" dirty="0" smtClean="0"/>
              <a:t> Data entry expert. I am 19 Years old. I Live in </a:t>
            </a:r>
            <a:r>
              <a:rPr lang="en-US" dirty="0" err="1" smtClean="0"/>
              <a:t>Comilla</a:t>
            </a:r>
            <a:r>
              <a:rPr lang="en-US" dirty="0" smtClean="0"/>
              <a:t>. I Studied at </a:t>
            </a:r>
            <a:r>
              <a:rPr lang="en-US" dirty="0" err="1" smtClean="0"/>
              <a:t>Comilla</a:t>
            </a:r>
            <a:r>
              <a:rPr lang="en-US" dirty="0" smtClean="0"/>
              <a:t> govt. Victoria college at department of management. In My future I want to be a successful </a:t>
            </a:r>
            <a:r>
              <a:rPr lang="en-US" dirty="0" err="1" smtClean="0"/>
              <a:t>bussiness</a:t>
            </a:r>
            <a:r>
              <a:rPr lang="en-US" dirty="0" smtClean="0"/>
              <a:t> women</a:t>
            </a:r>
            <a:endParaRPr lang="en-US" dirty="0"/>
          </a:p>
        </p:txBody>
      </p:sp>
    </p:spTree>
    <p:extLst>
      <p:ext uri="{BB962C8B-B14F-4D97-AF65-F5344CB8AC3E}">
        <p14:creationId xmlns:p14="http://schemas.microsoft.com/office/powerpoint/2010/main" val="1783556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989118" y="1239469"/>
            <a:ext cx="3048000" cy="584775"/>
          </a:xfrm>
          <a:prstGeom prst="ellipse">
            <a:avLst/>
          </a:prstGeom>
          <a:solidFill>
            <a:srgbClr val="C0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 name="TextBox 3"/>
          <p:cNvSpPr txBox="1"/>
          <p:nvPr/>
        </p:nvSpPr>
        <p:spPr>
          <a:xfrm>
            <a:off x="2989118" y="1320225"/>
            <a:ext cx="3048000" cy="400110"/>
          </a:xfrm>
          <a:prstGeom prst="rect">
            <a:avLst/>
          </a:prstGeom>
          <a:noFill/>
        </p:spPr>
        <p:txBody>
          <a:bodyPr wrap="square" rtlCol="0">
            <a:spAutoFit/>
          </a:bodyPr>
          <a:lstStyle/>
          <a:p>
            <a:pPr algn="ctr"/>
            <a:r>
              <a:rPr lang="en-US" sz="2000" b="1" dirty="0" smtClean="0"/>
              <a:t>About IT </a:t>
            </a:r>
            <a:r>
              <a:rPr lang="en-US" b="1" dirty="0" smtClean="0"/>
              <a:t>Park</a:t>
            </a:r>
            <a:endParaRPr lang="en-US" b="1" dirty="0"/>
          </a:p>
        </p:txBody>
      </p:sp>
      <p:sp>
        <p:nvSpPr>
          <p:cNvPr id="7" name="Rectangle 6"/>
          <p:cNvSpPr/>
          <p:nvPr/>
        </p:nvSpPr>
        <p:spPr>
          <a:xfrm>
            <a:off x="2126458" y="3477491"/>
            <a:ext cx="85551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IT Park</a:t>
            </a:r>
            <a:endParaRPr lang="en-US"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1184564" cy="9871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708" y="2076492"/>
            <a:ext cx="1262062" cy="10234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62400"/>
            <a:ext cx="1131743" cy="11148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4092" y="4191000"/>
            <a:ext cx="1195422" cy="1146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2981976" y="3856542"/>
            <a:ext cx="294624" cy="334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944092" y="3099955"/>
            <a:ext cx="332508" cy="377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969943" y="2968336"/>
            <a:ext cx="156515" cy="509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52" idx="7"/>
          </p:cNvCxnSpPr>
          <p:nvPr/>
        </p:nvCxnSpPr>
        <p:spPr>
          <a:xfrm flipH="1">
            <a:off x="1804203" y="4023771"/>
            <a:ext cx="322255" cy="1018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8200" y="2209801"/>
            <a:ext cx="3581400" cy="3139321"/>
          </a:xfrm>
          <a:prstGeom prst="rect">
            <a:avLst/>
          </a:prstGeom>
          <a:noFill/>
        </p:spPr>
        <p:txBody>
          <a:bodyPr wrap="square" rtlCol="0">
            <a:spAutoFit/>
          </a:bodyPr>
          <a:lstStyle/>
          <a:p>
            <a:r>
              <a:rPr lang="en-US" dirty="0"/>
              <a:t>An IT park, short for Information Technology park, is a designated area where various technology-related businesses, often specializing in software development, IT services, research and development, and related fields, are clustered together. These parks are typically designed to provide an environment conducive to innovation, collaboration, and growth within the technology sector.</a:t>
            </a:r>
          </a:p>
        </p:txBody>
      </p:sp>
    </p:spTree>
    <p:extLst>
      <p:ext uri="{BB962C8B-B14F-4D97-AF65-F5344CB8AC3E}">
        <p14:creationId xmlns:p14="http://schemas.microsoft.com/office/powerpoint/2010/main" val="245623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1000"/>
                                        <p:tgtEl>
                                          <p:spTgt spid="2051"/>
                                        </p:tgtEl>
                                      </p:cBhvr>
                                    </p:animEffect>
                                    <p:anim calcmode="lin" valueType="num">
                                      <p:cBhvr>
                                        <p:cTn id="20" dur="1000" fill="hold"/>
                                        <p:tgtEl>
                                          <p:spTgt spid="2051"/>
                                        </p:tgtEl>
                                        <p:attrNameLst>
                                          <p:attrName>ppt_x</p:attrName>
                                        </p:attrNameLst>
                                      </p:cBhvr>
                                      <p:tavLst>
                                        <p:tav tm="0">
                                          <p:val>
                                            <p:strVal val="#ppt_x"/>
                                          </p:val>
                                        </p:tav>
                                        <p:tav tm="100000">
                                          <p:val>
                                            <p:strVal val="#ppt_x"/>
                                          </p:val>
                                        </p:tav>
                                      </p:tavLst>
                                    </p:anim>
                                    <p:anim calcmode="lin" valueType="num">
                                      <p:cBhvr>
                                        <p:cTn id="21"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Effect transition="in" filter="fade">
                                      <p:cBhvr>
                                        <p:cTn id="26" dur="1000"/>
                                        <p:tgtEl>
                                          <p:spTgt spid="2050"/>
                                        </p:tgtEl>
                                      </p:cBhvr>
                                    </p:animEffect>
                                    <p:anim calcmode="lin" valueType="num">
                                      <p:cBhvr>
                                        <p:cTn id="27" dur="1000" fill="hold"/>
                                        <p:tgtEl>
                                          <p:spTgt spid="2050"/>
                                        </p:tgtEl>
                                        <p:attrNameLst>
                                          <p:attrName>ppt_x</p:attrName>
                                        </p:attrNameLst>
                                      </p:cBhvr>
                                      <p:tavLst>
                                        <p:tav tm="0">
                                          <p:val>
                                            <p:strVal val="#ppt_x"/>
                                          </p:val>
                                        </p:tav>
                                        <p:tav tm="100000">
                                          <p:val>
                                            <p:strVal val="#ppt_x"/>
                                          </p:val>
                                        </p:tav>
                                      </p:tavLst>
                                    </p:anim>
                                    <p:anim calcmode="lin" valueType="num">
                                      <p:cBhvr>
                                        <p:cTn id="28"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52"/>
                                        </p:tgtEl>
                                        <p:attrNameLst>
                                          <p:attrName>style.visibility</p:attrName>
                                        </p:attrNameLst>
                                      </p:cBhvr>
                                      <p:to>
                                        <p:strVal val="visible"/>
                                      </p:to>
                                    </p:set>
                                    <p:animEffect transition="in" filter="fade">
                                      <p:cBhvr>
                                        <p:cTn id="33" dur="1000"/>
                                        <p:tgtEl>
                                          <p:spTgt spid="2052"/>
                                        </p:tgtEl>
                                      </p:cBhvr>
                                    </p:animEffect>
                                    <p:anim calcmode="lin" valueType="num">
                                      <p:cBhvr>
                                        <p:cTn id="34" dur="1000" fill="hold"/>
                                        <p:tgtEl>
                                          <p:spTgt spid="2052"/>
                                        </p:tgtEl>
                                        <p:attrNameLst>
                                          <p:attrName>ppt_x</p:attrName>
                                        </p:attrNameLst>
                                      </p:cBhvr>
                                      <p:tavLst>
                                        <p:tav tm="0">
                                          <p:val>
                                            <p:strVal val="#ppt_x"/>
                                          </p:val>
                                        </p:tav>
                                        <p:tav tm="100000">
                                          <p:val>
                                            <p:strVal val="#ppt_x"/>
                                          </p:val>
                                        </p:tav>
                                      </p:tavLst>
                                    </p:anim>
                                    <p:anim calcmode="lin" valueType="num">
                                      <p:cBhvr>
                                        <p:cTn id="3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053"/>
                                        </p:tgtEl>
                                        <p:attrNameLst>
                                          <p:attrName>style.visibility</p:attrName>
                                        </p:attrNameLst>
                                      </p:cBhvr>
                                      <p:to>
                                        <p:strVal val="visible"/>
                                      </p:to>
                                    </p:set>
                                    <p:animEffect transition="in" filter="fade">
                                      <p:cBhvr>
                                        <p:cTn id="40" dur="1000"/>
                                        <p:tgtEl>
                                          <p:spTgt spid="2053"/>
                                        </p:tgtEl>
                                      </p:cBhvr>
                                    </p:animEffect>
                                    <p:anim calcmode="lin" valueType="num">
                                      <p:cBhvr>
                                        <p:cTn id="41" dur="1000" fill="hold"/>
                                        <p:tgtEl>
                                          <p:spTgt spid="2053"/>
                                        </p:tgtEl>
                                        <p:attrNameLst>
                                          <p:attrName>ppt_x</p:attrName>
                                        </p:attrNameLst>
                                      </p:cBhvr>
                                      <p:tavLst>
                                        <p:tav tm="0">
                                          <p:val>
                                            <p:strVal val="#ppt_x"/>
                                          </p:val>
                                        </p:tav>
                                        <p:tav tm="100000">
                                          <p:val>
                                            <p:strVal val="#ppt_x"/>
                                          </p:val>
                                        </p:tav>
                                      </p:tavLst>
                                    </p:anim>
                                    <p:anim calcmode="lin" valueType="num">
                                      <p:cBhvr>
                                        <p:cTn id="42"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1371600"/>
            <a:ext cx="3200400" cy="369332"/>
          </a:xfrm>
          <a:prstGeom prst="rect">
            <a:avLst/>
          </a:prstGeom>
          <a:noFill/>
        </p:spPr>
        <p:txBody>
          <a:bodyPr wrap="square" rtlCol="0">
            <a:spAutoFit/>
          </a:bodyPr>
          <a:lstStyle/>
          <a:p>
            <a:pPr algn="ctr"/>
            <a:r>
              <a:rPr lang="en-US" dirty="0" err="1" smtClean="0"/>
              <a:t>Comilla</a:t>
            </a:r>
            <a:r>
              <a:rPr lang="en-US" dirty="0" smtClean="0"/>
              <a:t> IT Park</a:t>
            </a:r>
            <a:endParaRPr lang="en-US" dirty="0"/>
          </a:p>
        </p:txBody>
      </p:sp>
      <p:cxnSp>
        <p:nvCxnSpPr>
          <p:cNvPr id="6" name="Straight Connector 5"/>
          <p:cNvCxnSpPr/>
          <p:nvPr/>
        </p:nvCxnSpPr>
        <p:spPr>
          <a:xfrm>
            <a:off x="3962400" y="1740932"/>
            <a:ext cx="1600200" cy="0"/>
          </a:xfrm>
          <a:prstGeom prst="line">
            <a:avLst/>
          </a:prstGeom>
          <a:ln w="57150">
            <a:solidFill>
              <a:srgbClr val="002060">
                <a:alpha val="50000"/>
              </a:srgbClr>
            </a:solidFill>
          </a:ln>
        </p:spPr>
        <p:style>
          <a:lnRef idx="3">
            <a:schemeClr val="dk1"/>
          </a:lnRef>
          <a:fillRef idx="0">
            <a:schemeClr val="dk1"/>
          </a:fillRef>
          <a:effectRef idx="2">
            <a:schemeClr val="dk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2733675"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67200" y="2590800"/>
            <a:ext cx="3886200" cy="2031325"/>
          </a:xfrm>
          <a:prstGeom prst="rect">
            <a:avLst/>
          </a:prstGeom>
          <a:noFill/>
        </p:spPr>
        <p:txBody>
          <a:bodyPr wrap="square" rtlCol="0">
            <a:spAutoFit/>
          </a:bodyPr>
          <a:lstStyle/>
          <a:p>
            <a:r>
              <a:rPr lang="en-US" dirty="0"/>
              <a:t>If a </a:t>
            </a:r>
            <a:r>
              <a:rPr lang="en-US" dirty="0" err="1"/>
              <a:t>Comilla</a:t>
            </a:r>
            <a:r>
              <a:rPr lang="en-US" dirty="0"/>
              <a:t> IT park has been established, it would likely share many features common to IT parks globally, such as modern infrastructure, high-speed internet, business support services, and facilities for technology companies to collaborate and innovate.</a:t>
            </a:r>
          </a:p>
        </p:txBody>
      </p:sp>
    </p:spTree>
    <p:extLst>
      <p:ext uri="{BB962C8B-B14F-4D97-AF65-F5344CB8AC3E}">
        <p14:creationId xmlns:p14="http://schemas.microsoft.com/office/powerpoint/2010/main" val="217967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1371600"/>
            <a:ext cx="4038600" cy="369332"/>
          </a:xfrm>
          <a:prstGeom prst="rect">
            <a:avLst/>
          </a:prstGeom>
          <a:noFill/>
        </p:spPr>
        <p:txBody>
          <a:bodyPr wrap="square" rtlCol="0">
            <a:spAutoFit/>
          </a:bodyPr>
          <a:lstStyle/>
          <a:p>
            <a:pPr algn="ctr"/>
            <a:r>
              <a:rPr lang="en-US" dirty="0"/>
              <a:t> IT park </a:t>
            </a:r>
            <a:r>
              <a:rPr lang="en-US" dirty="0" err="1"/>
              <a:t>oppturnity</a:t>
            </a:r>
            <a:endParaRPr lang="en-US" dirty="0"/>
          </a:p>
        </p:txBody>
      </p:sp>
      <p:cxnSp>
        <p:nvCxnSpPr>
          <p:cNvPr id="6" name="Straight Connector 5"/>
          <p:cNvCxnSpPr/>
          <p:nvPr/>
        </p:nvCxnSpPr>
        <p:spPr>
          <a:xfrm>
            <a:off x="4191000" y="1740932"/>
            <a:ext cx="1752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6764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1676400" y="309649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1676400" y="36783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0" name="Oval 9"/>
          <p:cNvSpPr/>
          <p:nvPr/>
        </p:nvSpPr>
        <p:spPr>
          <a:xfrm>
            <a:off x="1676400" y="426027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11" name="Oval 10"/>
          <p:cNvSpPr/>
          <p:nvPr/>
        </p:nvSpPr>
        <p:spPr>
          <a:xfrm>
            <a:off x="1676400" y="484216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2" name="Rectangle 11"/>
          <p:cNvSpPr/>
          <p:nvPr/>
        </p:nvSpPr>
        <p:spPr>
          <a:xfrm>
            <a:off x="2362200" y="2514600"/>
            <a:ext cx="27051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Job Creation</a:t>
            </a:r>
            <a:r>
              <a:rPr lang="en-US" dirty="0"/>
              <a:t>:</a:t>
            </a:r>
          </a:p>
        </p:txBody>
      </p:sp>
      <p:sp>
        <p:nvSpPr>
          <p:cNvPr id="13" name="Rectangle 12"/>
          <p:cNvSpPr/>
          <p:nvPr/>
        </p:nvSpPr>
        <p:spPr>
          <a:xfrm>
            <a:off x="2355273" y="3124200"/>
            <a:ext cx="27051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Skills Development</a:t>
            </a:r>
            <a:r>
              <a:rPr lang="en-US" dirty="0"/>
              <a:t>: </a:t>
            </a:r>
          </a:p>
        </p:txBody>
      </p:sp>
      <p:sp>
        <p:nvSpPr>
          <p:cNvPr id="14" name="Rectangle 13"/>
          <p:cNvSpPr/>
          <p:nvPr/>
        </p:nvSpPr>
        <p:spPr>
          <a:xfrm>
            <a:off x="2362200" y="3678382"/>
            <a:ext cx="27051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Attracting Investment</a:t>
            </a:r>
            <a:endParaRPr lang="en-US" dirty="0"/>
          </a:p>
        </p:txBody>
      </p:sp>
      <p:sp>
        <p:nvSpPr>
          <p:cNvPr id="15" name="Rectangle 14"/>
          <p:cNvSpPr/>
          <p:nvPr/>
        </p:nvSpPr>
        <p:spPr>
          <a:xfrm>
            <a:off x="2341418" y="4260273"/>
            <a:ext cx="27051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Fostering Innovation</a:t>
            </a:r>
            <a:endParaRPr lang="en-US" dirty="0"/>
          </a:p>
        </p:txBody>
      </p:sp>
      <p:sp>
        <p:nvSpPr>
          <p:cNvPr id="16" name="Rectangle 15"/>
          <p:cNvSpPr/>
          <p:nvPr/>
        </p:nvSpPr>
        <p:spPr>
          <a:xfrm>
            <a:off x="2362200" y="4876800"/>
            <a:ext cx="27051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Government Support and Incentives</a:t>
            </a:r>
            <a:endParaRPr lang="en-US" dirty="0"/>
          </a:p>
        </p:txBody>
      </p:sp>
    </p:spTree>
    <p:extLst>
      <p:ext uri="{BB962C8B-B14F-4D97-AF65-F5344CB8AC3E}">
        <p14:creationId xmlns:p14="http://schemas.microsoft.com/office/powerpoint/2010/main" val="269430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514600" y="1371600"/>
            <a:ext cx="4038600" cy="685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4" name="TextBox 3"/>
          <p:cNvSpPr txBox="1"/>
          <p:nvPr/>
        </p:nvSpPr>
        <p:spPr>
          <a:xfrm>
            <a:off x="2895600" y="1529834"/>
            <a:ext cx="4038600" cy="369332"/>
          </a:xfrm>
          <a:prstGeom prst="rect">
            <a:avLst/>
          </a:prstGeom>
          <a:noFill/>
        </p:spPr>
        <p:txBody>
          <a:bodyPr wrap="square" rtlCol="0">
            <a:spAutoFit/>
          </a:bodyPr>
          <a:lstStyle/>
          <a:p>
            <a:r>
              <a:rPr lang="en-US" b="1" dirty="0">
                <a:solidFill>
                  <a:schemeClr val="bg1"/>
                </a:solidFill>
              </a:rPr>
              <a:t> Upcoming future IT Park</a:t>
            </a:r>
          </a:p>
        </p:txBody>
      </p:sp>
      <p:sp>
        <p:nvSpPr>
          <p:cNvPr id="6" name="TextBox 5"/>
          <p:cNvSpPr txBox="1"/>
          <p:nvPr/>
        </p:nvSpPr>
        <p:spPr>
          <a:xfrm>
            <a:off x="1219200" y="2438401"/>
            <a:ext cx="7239000" cy="3416320"/>
          </a:xfrm>
          <a:prstGeom prst="rect">
            <a:avLst/>
          </a:prstGeom>
          <a:noFill/>
        </p:spPr>
        <p:txBody>
          <a:bodyPr wrap="square" rtlCol="0">
            <a:spAutoFit/>
          </a:bodyPr>
          <a:lstStyle/>
          <a:p>
            <a:r>
              <a:rPr lang="en-US" sz="1200" dirty="0"/>
              <a:t>If there are plans for upcoming IT parks in </a:t>
            </a:r>
            <a:r>
              <a:rPr lang="en-US" sz="1200" dirty="0" err="1"/>
              <a:t>Comilla</a:t>
            </a:r>
            <a:r>
              <a:rPr lang="en-US" sz="1200" dirty="0"/>
              <a:t> or any region, here are some considerations and potential features:</a:t>
            </a:r>
          </a:p>
          <a:p>
            <a:r>
              <a:rPr lang="en-US" sz="1200" b="1" dirty="0"/>
              <a:t>Location Selection</a:t>
            </a:r>
            <a:r>
              <a:rPr lang="en-US" sz="1200" dirty="0"/>
              <a:t>: Identifying an appropriate location with access to essential infrastructure, transportation networks, and amenities is crucial for the success of an IT park.</a:t>
            </a:r>
          </a:p>
          <a:p>
            <a:r>
              <a:rPr lang="en-US" sz="1200" b="1" dirty="0"/>
              <a:t>Infrastructure Development</a:t>
            </a:r>
            <a:r>
              <a:rPr lang="en-US" sz="1200" dirty="0"/>
              <a:t>: The park would require the development of modern infrastructure, including office spaces, high-speed internet connectivity, power backup systems, and recreational facilities.</a:t>
            </a:r>
          </a:p>
          <a:p>
            <a:r>
              <a:rPr lang="en-US" sz="1200" b="1" dirty="0"/>
              <a:t>Government Support</a:t>
            </a:r>
            <a:r>
              <a:rPr lang="en-US" sz="1200" dirty="0"/>
              <a:t>: Collaboration with government authorities to provide incentives, support, and streamlined regulatory processes can facilitate the establishment and growth of the IT park.</a:t>
            </a:r>
          </a:p>
          <a:p>
            <a:r>
              <a:rPr lang="en-US" sz="1200" b="1" dirty="0"/>
              <a:t>Industry Collaboration</a:t>
            </a:r>
            <a:r>
              <a:rPr lang="en-US" sz="1200" dirty="0"/>
              <a:t>: Partnering with local universities, research institutions, and technology companies can foster innovation, skills development, and knowledge sharing within the park.</a:t>
            </a:r>
          </a:p>
          <a:p>
            <a:r>
              <a:rPr lang="en-US" sz="1200" b="1" dirty="0"/>
              <a:t>Sustainability Initiatives</a:t>
            </a:r>
            <a:r>
              <a:rPr lang="en-US" sz="1200" dirty="0"/>
              <a:t>: Incorporating sustainable practices in the design and operation of the IT park, such as green building standards, renewable energy sources, and waste management systems, can enhance its environmental footprint.</a:t>
            </a:r>
          </a:p>
          <a:p>
            <a:r>
              <a:rPr lang="en-US" sz="1200" b="1" dirty="0"/>
              <a:t>Community Engagement</a:t>
            </a:r>
            <a:r>
              <a:rPr lang="en-US" sz="1200" dirty="0"/>
              <a:t>: Engaging with the local community to understand their needs, concerns, and aspirations can help ensure that the IT park benefits all stakeholders and contributes positively to the region's socio-economic development.</a:t>
            </a:r>
          </a:p>
          <a:p>
            <a:r>
              <a:rPr lang="en-US" sz="1200" b="1" dirty="0"/>
              <a:t>Networking Opportunities</a:t>
            </a:r>
            <a:r>
              <a:rPr lang="en-US" sz="1200" dirty="0"/>
              <a:t>: Providing spaces and platforms for networking, collaboration, and knowledge exchange among tenants and industry professionals can foster a vibrant ecosystem within the IT park.</a:t>
            </a:r>
          </a:p>
          <a:p>
            <a:endParaRPr lang="en-US" sz="1200" dirty="0"/>
          </a:p>
        </p:txBody>
      </p:sp>
    </p:spTree>
    <p:extLst>
      <p:ext uri="{BB962C8B-B14F-4D97-AF65-F5344CB8AC3E}">
        <p14:creationId xmlns:p14="http://schemas.microsoft.com/office/powerpoint/2010/main" val="319341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Diagonal Corner Rectangle 4"/>
          <p:cNvSpPr/>
          <p:nvPr/>
        </p:nvSpPr>
        <p:spPr>
          <a:xfrm>
            <a:off x="2362200" y="2514600"/>
            <a:ext cx="4191000" cy="18288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Cambria Math" pitchFamily="18" charset="0"/>
              </a:rPr>
              <a:t>Thank You</a:t>
            </a:r>
            <a:endParaRPr lang="en-US" sz="5400" b="1" dirty="0">
              <a:latin typeface="Cambria Math" pitchFamily="18" charset="0"/>
            </a:endParaRPr>
          </a:p>
        </p:txBody>
      </p:sp>
    </p:spTree>
    <p:extLst>
      <p:ext uri="{BB962C8B-B14F-4D97-AF65-F5344CB8AC3E}">
        <p14:creationId xmlns:p14="http://schemas.microsoft.com/office/powerpoint/2010/main" val="13922646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62</TotalTime>
  <Words>419</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Couture</vt:lpstr>
      <vt:lpstr>Welcome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User</dc:creator>
  <cp:lastModifiedBy>User</cp:lastModifiedBy>
  <cp:revision>6</cp:revision>
  <dcterms:created xsi:type="dcterms:W3CDTF">2024-05-24T02:11:04Z</dcterms:created>
  <dcterms:modified xsi:type="dcterms:W3CDTF">2024-05-24T03:13:30Z</dcterms:modified>
</cp:coreProperties>
</file>