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-1404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7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7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9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7769CE9-C888-36B6-04CC-464FB276E0AE}"/>
              </a:ext>
            </a:extLst>
          </p:cNvPr>
          <p:cNvSpPr/>
          <p:nvPr/>
        </p:nvSpPr>
        <p:spPr>
          <a:xfrm>
            <a:off x="0" y="0"/>
            <a:ext cx="1910687" cy="10033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1DB6F3-1390-70F3-2F98-7B83B715ED97}"/>
              </a:ext>
            </a:extLst>
          </p:cNvPr>
          <p:cNvSpPr txBox="1"/>
          <p:nvPr/>
        </p:nvSpPr>
        <p:spPr>
          <a:xfrm>
            <a:off x="1937978" y="232015"/>
            <a:ext cx="1654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NAHAR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146628-4E67-FCA0-DAFC-083FD1E39BE4}"/>
              </a:ext>
            </a:extLst>
          </p:cNvPr>
          <p:cNvSpPr txBox="1"/>
          <p:nvPr/>
        </p:nvSpPr>
        <p:spPr>
          <a:xfrm>
            <a:off x="1926598" y="752905"/>
            <a:ext cx="324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AKTER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A286BF-F847-7E76-C0D9-A3F9B46945E7}"/>
              </a:ext>
            </a:extLst>
          </p:cNvPr>
          <p:cNvSpPr txBox="1"/>
          <p:nvPr/>
        </p:nvSpPr>
        <p:spPr>
          <a:xfrm>
            <a:off x="1951186" y="1292190"/>
            <a:ext cx="324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itchFamily="18" charset="0"/>
              </a:rPr>
              <a:t>Data Entry </a:t>
            </a:r>
            <a:r>
              <a:rPr lang="en-US" sz="2400" dirty="0" smtClean="0">
                <a:latin typeface="Bell MT" pitchFamily="18" charset="0"/>
              </a:rPr>
              <a:t>Specialist</a:t>
            </a:r>
            <a:endParaRPr lang="en-US" sz="1200" dirty="0">
              <a:latin typeface="Bell MT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E45C814-F758-0D0E-093E-0D6D7E20E429}"/>
              </a:ext>
            </a:extLst>
          </p:cNvPr>
          <p:cNvSpPr/>
          <p:nvPr/>
        </p:nvSpPr>
        <p:spPr>
          <a:xfrm>
            <a:off x="5340776" y="241308"/>
            <a:ext cx="14718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01314352230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9C9437-5E09-A7F3-BA88-8A8DB1A05DB7}"/>
              </a:ext>
            </a:extLst>
          </p:cNvPr>
          <p:cNvSpPr/>
          <p:nvPr/>
        </p:nvSpPr>
        <p:spPr>
          <a:xfrm>
            <a:off x="4485298" y="587543"/>
            <a:ext cx="248696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naharakter239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@gmail.com</a:t>
            </a:r>
            <a:endParaRPr lang="en-US" sz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0FFA1D7-BE15-6196-2ECF-32BAE8D45CB9}"/>
              </a:ext>
            </a:extLst>
          </p:cNvPr>
          <p:cNvSpPr/>
          <p:nvPr/>
        </p:nvSpPr>
        <p:spPr>
          <a:xfrm>
            <a:off x="4934527" y="905389"/>
            <a:ext cx="191960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South </a:t>
            </a:r>
            <a:r>
              <a:rPr lang="en-US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Chortha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Comilla</a:t>
            </a:r>
            <a:endParaRPr lang="en-US" sz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Phone Icon PNGs for Free Download">
            <a:extLst>
              <a:ext uri="{FF2B5EF4-FFF2-40B4-BE49-F238E27FC236}">
                <a16:creationId xmlns:a16="http://schemas.microsoft.com/office/drawing/2014/main" xmlns="" id="{6EA495C3-4D48-E281-9EE9-042749FE8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389" y="314354"/>
            <a:ext cx="296118" cy="2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ail Icon Black Circle Envelope transparent PNG - StickPNG">
            <a:extLst>
              <a:ext uri="{FF2B5EF4-FFF2-40B4-BE49-F238E27FC236}">
                <a16:creationId xmlns:a16="http://schemas.microsoft.com/office/drawing/2014/main" xmlns="" id="{96FE1BE3-B5EE-BDEB-9FE2-FFA2DDCD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33214" y="583908"/>
            <a:ext cx="353647" cy="3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icons for free download | Freepik">
            <a:extLst>
              <a:ext uri="{FF2B5EF4-FFF2-40B4-BE49-F238E27FC236}">
                <a16:creationId xmlns:a16="http://schemas.microsoft.com/office/drawing/2014/main" xmlns="" id="{BAEB595B-39D8-5160-09C0-D04F6929E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77" y="895320"/>
            <a:ext cx="314767" cy="3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file - Free people icons">
            <a:extLst>
              <a:ext uri="{FF2B5EF4-FFF2-40B4-BE49-F238E27FC236}">
                <a16:creationId xmlns:a16="http://schemas.microsoft.com/office/drawing/2014/main" xmlns="" id="{78ECF00F-8C16-4945-AA71-FF6E846E3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1" y="224441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Education, Studying, University ...">
            <a:extLst>
              <a:ext uri="{FF2B5EF4-FFF2-40B4-BE49-F238E27FC236}">
                <a16:creationId xmlns:a16="http://schemas.microsoft.com/office/drawing/2014/main" xmlns="" id="{7A859AAD-E01A-409D-19A2-CBF4CD18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2" y="4406337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89F0ED4-DD68-B377-F9EB-5E13E5CE8F2A}"/>
              </a:ext>
            </a:extLst>
          </p:cNvPr>
          <p:cNvSpPr/>
          <p:nvPr/>
        </p:nvSpPr>
        <p:spPr>
          <a:xfrm>
            <a:off x="1965042" y="2227066"/>
            <a:ext cx="489295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dirty="0"/>
              <a:t>My name is </a:t>
            </a:r>
            <a:r>
              <a:rPr lang="en-US" sz="1200" dirty="0" err="1"/>
              <a:t>Nahar</a:t>
            </a:r>
            <a:r>
              <a:rPr lang="en-US" sz="1200" dirty="0"/>
              <a:t> and I am Experienced as a data entry specialist. I provide you with solutions for any administrative task, including </a:t>
            </a:r>
            <a:r>
              <a:rPr lang="en-US" sz="1200" dirty="0" err="1"/>
              <a:t>dala</a:t>
            </a:r>
            <a:r>
              <a:rPr lang="en-US" sz="1200" dirty="0"/>
              <a:t> entry, </a:t>
            </a:r>
            <a:r>
              <a:rPr lang="en-US" sz="1200" dirty="0" err="1"/>
              <a:t>lesd</a:t>
            </a:r>
            <a:r>
              <a:rPr lang="en-US" sz="1200" dirty="0"/>
              <a:t> generation, copy paste, word excel </a:t>
            </a:r>
            <a:r>
              <a:rPr lang="en-US" sz="1200" dirty="0" err="1"/>
              <a:t>dista</a:t>
            </a:r>
            <a:r>
              <a:rPr lang="en-US" sz="1200" dirty="0"/>
              <a:t> entry jobs and many more. We have a team of </a:t>
            </a:r>
            <a:r>
              <a:rPr lang="en-US" sz="1200" dirty="0" err="1"/>
              <a:t>soms</a:t>
            </a:r>
            <a:r>
              <a:rPr lang="en-US" sz="1200" dirty="0"/>
              <a:t> members who provide a high quality data </a:t>
            </a:r>
            <a:r>
              <a:rPr lang="en-US" sz="1200" dirty="0" err="1"/>
              <a:t>antry</a:t>
            </a:r>
            <a:r>
              <a:rPr lang="en-US" sz="1200" dirty="0"/>
              <a:t> </a:t>
            </a:r>
            <a:r>
              <a:rPr lang="en-US" sz="1200" dirty="0" err="1"/>
              <a:t>samics</a:t>
            </a:r>
            <a:r>
              <a:rPr lang="en-US" sz="1200" dirty="0"/>
              <a:t> </a:t>
            </a:r>
            <a:r>
              <a:rPr lang="en-US" sz="1200" dirty="0" err="1"/>
              <a:t>Solam</a:t>
            </a:r>
            <a:r>
              <a:rPr lang="en-US" sz="1200" dirty="0"/>
              <a:t> confident that I will complete your project perfectly with a quick turnaround time. Please do not hesitate to contact me if you have any questions. I am </a:t>
            </a:r>
            <a:r>
              <a:rPr lang="en-US" sz="1200" dirty="0" err="1"/>
              <a:t>siways</a:t>
            </a:r>
            <a:r>
              <a:rPr lang="en-US" sz="1200" dirty="0"/>
              <a:t> </a:t>
            </a:r>
            <a:r>
              <a:rPr lang="en-US" sz="1200" dirty="0" err="1"/>
              <a:t>avaliable</a:t>
            </a:r>
            <a:r>
              <a:rPr lang="en-US" sz="1200" dirty="0"/>
              <a:t> to answer your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BE94D8-D07A-FC2B-5D79-B50CA79C068E}"/>
              </a:ext>
            </a:extLst>
          </p:cNvPr>
          <p:cNvSpPr/>
          <p:nvPr/>
        </p:nvSpPr>
        <p:spPr>
          <a:xfrm>
            <a:off x="1933814" y="4354856"/>
            <a:ext cx="26555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HSC 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PASSING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RESULT: 4.58</a:t>
            </a: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COMILLA VICTORIA GOVT. COLLEGE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COMILLA.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B57E167-5315-0A43-0274-33ED52C310EE}"/>
              </a:ext>
            </a:extLst>
          </p:cNvPr>
          <p:cNvSpPr/>
          <p:nvPr/>
        </p:nvSpPr>
        <p:spPr>
          <a:xfrm>
            <a:off x="4746761" y="4406337"/>
            <a:ext cx="1890582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SSC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PASSING 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YEAR: 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: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4.78</a:t>
            </a:r>
          </a:p>
          <a:p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HLGHS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COMILLA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1040" name="Picture 16" descr="Skill Icons - Vector Graphics, HD Png Download ">
            <a:extLst>
              <a:ext uri="{FF2B5EF4-FFF2-40B4-BE49-F238E27FC236}">
                <a16:creationId xmlns:a16="http://schemas.microsoft.com/office/drawing/2014/main" xmlns="" id="{E5CD1E19-9A1F-3B38-D031-B33A5F6A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5" y="6289130"/>
            <a:ext cx="1198495" cy="12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434F4E4-67E7-151B-9559-BC4674D19EEA}"/>
              </a:ext>
            </a:extLst>
          </p:cNvPr>
          <p:cNvSpPr txBox="1"/>
          <p:nvPr/>
        </p:nvSpPr>
        <p:spPr>
          <a:xfrm>
            <a:off x="286518" y="3565350"/>
            <a:ext cx="170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PROFILE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F6F2472-67BC-DD48-E100-85FF926727C2}"/>
              </a:ext>
            </a:extLst>
          </p:cNvPr>
          <p:cNvSpPr txBox="1"/>
          <p:nvPr/>
        </p:nvSpPr>
        <p:spPr>
          <a:xfrm>
            <a:off x="258744" y="5555819"/>
            <a:ext cx="170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EDUCATION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D20DE30-BF57-8CE0-2087-C04B8D45567A}"/>
              </a:ext>
            </a:extLst>
          </p:cNvPr>
          <p:cNvSpPr txBox="1"/>
          <p:nvPr/>
        </p:nvSpPr>
        <p:spPr>
          <a:xfrm>
            <a:off x="453916" y="8028149"/>
            <a:ext cx="170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SKILL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CA3DBCC-CAFD-112B-A232-BC816FB8EAD1}"/>
              </a:ext>
            </a:extLst>
          </p:cNvPr>
          <p:cNvSpPr/>
          <p:nvPr/>
        </p:nvSpPr>
        <p:spPr>
          <a:xfrm>
            <a:off x="3853577" y="6652035"/>
            <a:ext cx="2223142" cy="2523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C9B0641-09C8-E510-D2A2-B241FF29BF78}"/>
              </a:ext>
            </a:extLst>
          </p:cNvPr>
          <p:cNvSpPr/>
          <p:nvPr/>
        </p:nvSpPr>
        <p:spPr>
          <a:xfrm>
            <a:off x="3888133" y="7510550"/>
            <a:ext cx="2188586" cy="2537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55896E0-8B20-35DF-D288-FB2077A26817}"/>
              </a:ext>
            </a:extLst>
          </p:cNvPr>
          <p:cNvSpPr/>
          <p:nvPr/>
        </p:nvSpPr>
        <p:spPr>
          <a:xfrm>
            <a:off x="3877408" y="7086622"/>
            <a:ext cx="2223142" cy="2523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BFFA72B-6BC6-2C43-7C67-FA28027BD994}"/>
              </a:ext>
            </a:extLst>
          </p:cNvPr>
          <p:cNvSpPr/>
          <p:nvPr/>
        </p:nvSpPr>
        <p:spPr>
          <a:xfrm>
            <a:off x="3873009" y="7510550"/>
            <a:ext cx="1274058" cy="2523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ED02EA0-79DB-1B3F-3FC1-48B0F597955B}"/>
              </a:ext>
            </a:extLst>
          </p:cNvPr>
          <p:cNvSpPr/>
          <p:nvPr/>
        </p:nvSpPr>
        <p:spPr>
          <a:xfrm>
            <a:off x="3884939" y="9164457"/>
            <a:ext cx="2215611" cy="26517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C2997E8-8590-0DD2-9440-EC2BF87F9503}"/>
              </a:ext>
            </a:extLst>
          </p:cNvPr>
          <p:cNvSpPr/>
          <p:nvPr/>
        </p:nvSpPr>
        <p:spPr>
          <a:xfrm>
            <a:off x="3888132" y="9171300"/>
            <a:ext cx="2092790" cy="2663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53F5860-984F-5B5F-DFD8-F670C84D6B65}"/>
              </a:ext>
            </a:extLst>
          </p:cNvPr>
          <p:cNvSpPr/>
          <p:nvPr/>
        </p:nvSpPr>
        <p:spPr>
          <a:xfrm>
            <a:off x="1526009" y="7001808"/>
            <a:ext cx="191068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 Excel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7DCA0A6-FED1-C881-A6F1-B66F0AC9A194}"/>
              </a:ext>
            </a:extLst>
          </p:cNvPr>
          <p:cNvSpPr/>
          <p:nvPr/>
        </p:nvSpPr>
        <p:spPr>
          <a:xfrm>
            <a:off x="1537395" y="6516843"/>
            <a:ext cx="191068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 Word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BE57D51-F9CE-BB1A-6137-E66FF68BCF6A}"/>
              </a:ext>
            </a:extLst>
          </p:cNvPr>
          <p:cNvSpPr/>
          <p:nvPr/>
        </p:nvSpPr>
        <p:spPr>
          <a:xfrm>
            <a:off x="1451363" y="7474252"/>
            <a:ext cx="27446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Powerpoint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44" name="Picture 20" descr="Transparent Languages Icon Png - Simple Gear, Png Download - kindpng">
            <a:extLst>
              <a:ext uri="{FF2B5EF4-FFF2-40B4-BE49-F238E27FC236}">
                <a16:creationId xmlns:a16="http://schemas.microsoft.com/office/drawing/2014/main" xmlns="" id="{9D940980-02CB-A5CC-510F-2F37A0E2F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3" y="8655540"/>
            <a:ext cx="1327737" cy="10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xmlns="" id="{E73D8D25-0A39-256E-0999-A354EF241C54}"/>
              </a:ext>
            </a:extLst>
          </p:cNvPr>
          <p:cNvSpPr/>
          <p:nvPr/>
        </p:nvSpPr>
        <p:spPr>
          <a:xfrm>
            <a:off x="992698" y="8975055"/>
            <a:ext cx="27446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Bangla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xmlns="" id="{D8FBAB5D-CF96-706D-4A02-9030E10E6AEE}"/>
              </a:ext>
            </a:extLst>
          </p:cNvPr>
          <p:cNvSpPr/>
          <p:nvPr/>
        </p:nvSpPr>
        <p:spPr>
          <a:xfrm>
            <a:off x="992698" y="9450385"/>
            <a:ext cx="27446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xmlns="" id="{9031AD87-E69D-E850-3D45-79754746BDDA}"/>
              </a:ext>
            </a:extLst>
          </p:cNvPr>
          <p:cNvSpPr/>
          <p:nvPr/>
        </p:nvSpPr>
        <p:spPr>
          <a:xfrm>
            <a:off x="3909583" y="9540656"/>
            <a:ext cx="2215611" cy="26517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xmlns="" id="{9000C022-9322-7616-6493-8DD520B5E01D}"/>
              </a:ext>
            </a:extLst>
          </p:cNvPr>
          <p:cNvSpPr/>
          <p:nvPr/>
        </p:nvSpPr>
        <p:spPr>
          <a:xfrm>
            <a:off x="3909582" y="9539334"/>
            <a:ext cx="1819413" cy="2663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5" y="508990"/>
            <a:ext cx="1230610" cy="1244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1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44E99D-FD2D-D31B-26F3-AD7675EBC557}"/>
              </a:ext>
            </a:extLst>
          </p:cNvPr>
          <p:cNvSpPr/>
          <p:nvPr/>
        </p:nvSpPr>
        <p:spPr>
          <a:xfrm>
            <a:off x="0" y="-27993"/>
            <a:ext cx="1910687" cy="9906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usic Hobbies Icon Png, Transparent Png ...">
            <a:extLst>
              <a:ext uri="{FF2B5EF4-FFF2-40B4-BE49-F238E27FC236}">
                <a16:creationId xmlns:a16="http://schemas.microsoft.com/office/drawing/2014/main" xmlns="" id="{46BEC788-90E5-9B75-9EA3-71E5AD63B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" y="816418"/>
            <a:ext cx="719643" cy="75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124007-4A9B-7B70-3F6C-F33DF10E2A6B}"/>
              </a:ext>
            </a:extLst>
          </p:cNvPr>
          <p:cNvSpPr/>
          <p:nvPr/>
        </p:nvSpPr>
        <p:spPr>
          <a:xfrm>
            <a:off x="368204" y="1673451"/>
            <a:ext cx="10830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HOBBY</a:t>
            </a:r>
            <a:endParaRPr lang="en-US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278DE9-F863-2802-7DFB-C10768B24213}"/>
              </a:ext>
            </a:extLst>
          </p:cNvPr>
          <p:cNvSpPr/>
          <p:nvPr/>
        </p:nvSpPr>
        <p:spPr>
          <a:xfrm>
            <a:off x="2006300" y="686482"/>
            <a:ext cx="34707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Sports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Helping people</a:t>
            </a:r>
          </a:p>
          <a:p>
            <a:pPr algn="just"/>
            <a:endParaRPr lang="en-US" sz="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6" name="Picture 8" descr="Personal information Generic Blue icon">
            <a:extLst>
              <a:ext uri="{FF2B5EF4-FFF2-40B4-BE49-F238E27FC236}">
                <a16:creationId xmlns:a16="http://schemas.microsoft.com/office/drawing/2014/main" xmlns="" id="{7818E640-F7ED-5FD9-6331-BE8026DD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4" y="2981195"/>
            <a:ext cx="852293" cy="85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5F1F3B6-47D5-0411-FA4C-5DF43CEB6241}"/>
              </a:ext>
            </a:extLst>
          </p:cNvPr>
          <p:cNvSpPr/>
          <p:nvPr/>
        </p:nvSpPr>
        <p:spPr>
          <a:xfrm>
            <a:off x="1927535" y="2516830"/>
            <a:ext cx="2261909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Certificate Name      :     </a:t>
            </a:r>
          </a:p>
          <a:p>
            <a:pPr algn="just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Father’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Name          :</a:t>
            </a:r>
          </a:p>
          <a:p>
            <a:pPr algn="just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Mother’s Name        :</a:t>
            </a: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of Birth             :</a:t>
            </a:r>
          </a:p>
          <a:p>
            <a:pPr algn="just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                        :</a:t>
            </a:r>
          </a:p>
          <a:p>
            <a:pPr algn="just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                      :</a:t>
            </a: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Blood Group             :</a:t>
            </a:r>
          </a:p>
          <a:p>
            <a:pPr algn="just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Marital status           :</a:t>
            </a: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Religion                     :</a:t>
            </a:r>
          </a:p>
          <a:p>
            <a:pPr algn="just"/>
            <a:r>
              <a:rPr lang="en-US" i="0" dirty="0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P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resent Address  :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B68BC9-3129-42E8-45D5-EB484800FFED}"/>
              </a:ext>
            </a:extLst>
          </p:cNvPr>
          <p:cNvSpPr/>
          <p:nvPr/>
        </p:nvSpPr>
        <p:spPr>
          <a:xfrm>
            <a:off x="3964726" y="2529263"/>
            <a:ext cx="226190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OSMAN GHANI     </a:t>
            </a: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ROBIUL ALAM</a:t>
            </a: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NAZMA AKTHER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16/12/2001</a:t>
            </a:r>
          </a:p>
          <a:p>
            <a:pPr algn="just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Feet 11Inche</a:t>
            </a: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70KG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AB(+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Islam</a:t>
            </a:r>
          </a:p>
          <a:p>
            <a:pPr algn="just"/>
            <a:r>
              <a:rPr lang="en-US" b="0" cap="none" spc="0" dirty="0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Vill: </a:t>
            </a:r>
            <a:r>
              <a:rPr lang="en-US" b="0" cap="none" spc="0" dirty="0" err="1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Cheora</a:t>
            </a:r>
            <a:r>
              <a:rPr lang="en-US" b="0" cap="none" spc="0" dirty="0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, Post : </a:t>
            </a:r>
            <a:r>
              <a:rPr lang="en-US" b="0" cap="none" spc="0" dirty="0" err="1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Sijiara</a:t>
            </a:r>
            <a:r>
              <a:rPr lang="en-US" b="0" cap="none" spc="0" dirty="0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 , P.O: </a:t>
            </a:r>
            <a:r>
              <a:rPr lang="en-US" b="0" cap="none" spc="0" dirty="0" err="1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Nangalkot</a:t>
            </a:r>
            <a:r>
              <a:rPr lang="en-US" b="0" cap="none" spc="0" dirty="0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 ,Comilla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5D52A8A-E8F7-A55A-5CFF-F8E7DE51DF4D}"/>
              </a:ext>
            </a:extLst>
          </p:cNvPr>
          <p:cNvSpPr/>
          <p:nvPr/>
        </p:nvSpPr>
        <p:spPr>
          <a:xfrm>
            <a:off x="4709883" y="8034281"/>
            <a:ext cx="124305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Signature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E6CAE49-96C8-581B-16E7-B885A0A58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79" y="7649555"/>
            <a:ext cx="1276528" cy="4953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0850571-651E-8AE0-FCD2-959671FBBBBB}"/>
              </a:ext>
            </a:extLst>
          </p:cNvPr>
          <p:cNvSpPr txBox="1"/>
          <p:nvPr/>
        </p:nvSpPr>
        <p:spPr>
          <a:xfrm>
            <a:off x="3576843" y="7832143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</a:t>
            </a:r>
            <a:endParaRPr lang="en-US" sz="18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10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</TotalTime>
  <Words>203</Words>
  <Application>Microsoft Office PowerPoint</Application>
  <PresentationFormat>A4 Paper (210x297 mm)</PresentationFormat>
  <Paragraphs>51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OSMAN GHANI</dc:creator>
  <cp:lastModifiedBy>User</cp:lastModifiedBy>
  <cp:revision>5</cp:revision>
  <dcterms:created xsi:type="dcterms:W3CDTF">2024-05-04T02:16:09Z</dcterms:created>
  <dcterms:modified xsi:type="dcterms:W3CDTF">2024-05-22T16:01:01Z</dcterms:modified>
</cp:coreProperties>
</file>