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78630BE-741D-4178-8CB6-BF7C5318C04E}">
          <p14:sldIdLst>
            <p14:sldId id="256"/>
            <p14:sldId id="257"/>
          </p14:sldIdLst>
        </p14:section>
        <p14:section name="Untitled Section" id="{2728EA32-A1B4-44C0-8028-2B818C919E3E}">
          <p14:sldIdLst>
            <p14:sldId id="258"/>
            <p14:sldId id="259"/>
            <p14:sldId id="260"/>
            <p14:sldId id="261"/>
            <p14:sldId id="262"/>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662" autoAdjust="0"/>
  </p:normalViewPr>
  <p:slideViewPr>
    <p:cSldViewPr>
      <p:cViewPr>
        <p:scale>
          <a:sx n="75" d="100"/>
          <a:sy n="75" d="100"/>
        </p:scale>
        <p:origin x="-366"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AD410D-B640-45B0-BC2D-36906421CA17}"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2F6AC-83DD-4C70-BC1E-42F7F17B91E2}" type="slidenum">
              <a:rPr lang="en-US" smtClean="0"/>
              <a:t>‹#›</a:t>
            </a:fld>
            <a:endParaRPr lang="en-US"/>
          </a:p>
        </p:txBody>
      </p:sp>
    </p:spTree>
    <p:extLst>
      <p:ext uri="{BB962C8B-B14F-4D97-AF65-F5344CB8AC3E}">
        <p14:creationId xmlns:p14="http://schemas.microsoft.com/office/powerpoint/2010/main" val="273517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AD410D-B640-45B0-BC2D-36906421CA17}"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2F6AC-83DD-4C70-BC1E-42F7F17B91E2}" type="slidenum">
              <a:rPr lang="en-US" smtClean="0"/>
              <a:t>‹#›</a:t>
            </a:fld>
            <a:endParaRPr lang="en-US"/>
          </a:p>
        </p:txBody>
      </p:sp>
    </p:spTree>
    <p:extLst>
      <p:ext uri="{BB962C8B-B14F-4D97-AF65-F5344CB8AC3E}">
        <p14:creationId xmlns:p14="http://schemas.microsoft.com/office/powerpoint/2010/main" val="2820272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AD410D-B640-45B0-BC2D-36906421CA17}"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2F6AC-83DD-4C70-BC1E-42F7F17B91E2}" type="slidenum">
              <a:rPr lang="en-US" smtClean="0"/>
              <a:t>‹#›</a:t>
            </a:fld>
            <a:endParaRPr lang="en-US"/>
          </a:p>
        </p:txBody>
      </p:sp>
    </p:spTree>
    <p:extLst>
      <p:ext uri="{BB962C8B-B14F-4D97-AF65-F5344CB8AC3E}">
        <p14:creationId xmlns:p14="http://schemas.microsoft.com/office/powerpoint/2010/main" val="1714069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AD410D-B640-45B0-BC2D-36906421CA17}"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2F6AC-83DD-4C70-BC1E-42F7F17B91E2}" type="slidenum">
              <a:rPr lang="en-US" smtClean="0"/>
              <a:t>‹#›</a:t>
            </a:fld>
            <a:endParaRPr lang="en-US"/>
          </a:p>
        </p:txBody>
      </p:sp>
    </p:spTree>
    <p:extLst>
      <p:ext uri="{BB962C8B-B14F-4D97-AF65-F5344CB8AC3E}">
        <p14:creationId xmlns:p14="http://schemas.microsoft.com/office/powerpoint/2010/main" val="3329993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AD410D-B640-45B0-BC2D-36906421CA17}"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2F6AC-83DD-4C70-BC1E-42F7F17B91E2}" type="slidenum">
              <a:rPr lang="en-US" smtClean="0"/>
              <a:t>‹#›</a:t>
            </a:fld>
            <a:endParaRPr lang="en-US"/>
          </a:p>
        </p:txBody>
      </p:sp>
    </p:spTree>
    <p:extLst>
      <p:ext uri="{BB962C8B-B14F-4D97-AF65-F5344CB8AC3E}">
        <p14:creationId xmlns:p14="http://schemas.microsoft.com/office/powerpoint/2010/main" val="1807866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AD410D-B640-45B0-BC2D-36906421CA17}"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2F6AC-83DD-4C70-BC1E-42F7F17B91E2}" type="slidenum">
              <a:rPr lang="en-US" smtClean="0"/>
              <a:t>‹#›</a:t>
            </a:fld>
            <a:endParaRPr lang="en-US"/>
          </a:p>
        </p:txBody>
      </p:sp>
    </p:spTree>
    <p:extLst>
      <p:ext uri="{BB962C8B-B14F-4D97-AF65-F5344CB8AC3E}">
        <p14:creationId xmlns:p14="http://schemas.microsoft.com/office/powerpoint/2010/main" val="661133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AD410D-B640-45B0-BC2D-36906421CA17}" type="datetimeFigureOut">
              <a:rPr lang="en-US" smtClean="0"/>
              <a:t>3/28/2024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2F6AC-83DD-4C70-BC1E-42F7F17B91E2}" type="slidenum">
              <a:rPr lang="en-US" smtClean="0"/>
              <a:t>‹#›</a:t>
            </a:fld>
            <a:endParaRPr lang="en-US"/>
          </a:p>
        </p:txBody>
      </p:sp>
    </p:spTree>
    <p:extLst>
      <p:ext uri="{BB962C8B-B14F-4D97-AF65-F5344CB8AC3E}">
        <p14:creationId xmlns:p14="http://schemas.microsoft.com/office/powerpoint/2010/main" val="4266887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AD410D-B640-45B0-BC2D-36906421CA17}" type="datetimeFigureOut">
              <a:rPr lang="en-US" smtClean="0"/>
              <a:t>3/28/2024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2F6AC-83DD-4C70-BC1E-42F7F17B91E2}" type="slidenum">
              <a:rPr lang="en-US" smtClean="0"/>
              <a:t>‹#›</a:t>
            </a:fld>
            <a:endParaRPr lang="en-US"/>
          </a:p>
        </p:txBody>
      </p:sp>
    </p:spTree>
    <p:extLst>
      <p:ext uri="{BB962C8B-B14F-4D97-AF65-F5344CB8AC3E}">
        <p14:creationId xmlns:p14="http://schemas.microsoft.com/office/powerpoint/2010/main" val="2271554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AD410D-B640-45B0-BC2D-36906421CA17}" type="datetimeFigureOut">
              <a:rPr lang="en-US" smtClean="0"/>
              <a:t>3/28/2024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2F6AC-83DD-4C70-BC1E-42F7F17B91E2}" type="slidenum">
              <a:rPr lang="en-US" smtClean="0"/>
              <a:t>‹#›</a:t>
            </a:fld>
            <a:endParaRPr lang="en-US"/>
          </a:p>
        </p:txBody>
      </p:sp>
    </p:spTree>
    <p:extLst>
      <p:ext uri="{BB962C8B-B14F-4D97-AF65-F5344CB8AC3E}">
        <p14:creationId xmlns:p14="http://schemas.microsoft.com/office/powerpoint/2010/main" val="1882150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AD410D-B640-45B0-BC2D-36906421CA17}"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2F6AC-83DD-4C70-BC1E-42F7F17B91E2}" type="slidenum">
              <a:rPr lang="en-US" smtClean="0"/>
              <a:t>‹#›</a:t>
            </a:fld>
            <a:endParaRPr lang="en-US"/>
          </a:p>
        </p:txBody>
      </p:sp>
    </p:spTree>
    <p:extLst>
      <p:ext uri="{BB962C8B-B14F-4D97-AF65-F5344CB8AC3E}">
        <p14:creationId xmlns:p14="http://schemas.microsoft.com/office/powerpoint/2010/main" val="3624910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AD410D-B640-45B0-BC2D-36906421CA17}"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2F6AC-83DD-4C70-BC1E-42F7F17B91E2}" type="slidenum">
              <a:rPr lang="en-US" smtClean="0"/>
              <a:t>‹#›</a:t>
            </a:fld>
            <a:endParaRPr lang="en-US"/>
          </a:p>
        </p:txBody>
      </p:sp>
    </p:spTree>
    <p:extLst>
      <p:ext uri="{BB962C8B-B14F-4D97-AF65-F5344CB8AC3E}">
        <p14:creationId xmlns:p14="http://schemas.microsoft.com/office/powerpoint/2010/main" val="589344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AD410D-B640-45B0-BC2D-36906421CA17}" type="datetimeFigureOut">
              <a:rPr lang="en-US" smtClean="0"/>
              <a:t>3/28/2024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2F6AC-83DD-4C70-BC1E-42F7F17B91E2}" type="slidenum">
              <a:rPr lang="en-US" smtClean="0"/>
              <a:t>‹#›</a:t>
            </a:fld>
            <a:endParaRPr lang="en-US"/>
          </a:p>
        </p:txBody>
      </p:sp>
    </p:spTree>
    <p:extLst>
      <p:ext uri="{BB962C8B-B14F-4D97-AF65-F5344CB8AC3E}">
        <p14:creationId xmlns:p14="http://schemas.microsoft.com/office/powerpoint/2010/main" val="300716747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12" Type="http://schemas.microsoft.com/office/2007/relationships/hdphoto" Target="../media/hdphoto5.wdp"/><Relationship Id="rId2" Type="http://schemas.openxmlformats.org/officeDocument/2006/relationships/image" Target="../media/image1.jpeg"/><Relationship Id="rId1" Type="http://schemas.openxmlformats.org/officeDocument/2006/relationships/slideLayout" Target="../slideLayouts/slideLayout1.xml"/><Relationship Id="rId6" Type="http://schemas.microsoft.com/office/2007/relationships/hdphoto" Target="../media/hdphoto2.wdp"/><Relationship Id="rId11" Type="http://schemas.openxmlformats.org/officeDocument/2006/relationships/image" Target="../media/image6.png"/><Relationship Id="rId5" Type="http://schemas.openxmlformats.org/officeDocument/2006/relationships/image" Target="../media/image3.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hdphoto" Target="../media/hdphoto1.wdp"/><Relationship Id="rId7" Type="http://schemas.microsoft.com/office/2007/relationships/hdphoto" Target="../media/hdphoto7.wdp"/><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9.png"/><Relationship Id="rId5" Type="http://schemas.microsoft.com/office/2007/relationships/hdphoto" Target="../media/hdphoto6.wdp"/><Relationship Id="rId4" Type="http://schemas.openxmlformats.org/officeDocument/2006/relationships/image" Target="../media/image8.png"/><Relationship Id="rId9" Type="http://schemas.microsoft.com/office/2007/relationships/hdphoto" Target="../media/hdphoto8.wdp"/></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slide" Target="slide7.xml"/><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4.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Layout" Target="../slideLayouts/slideLayout7.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Layout" Target="../slideLayouts/slideLayout7.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Layout" Target="../slideLayouts/slideLayout7.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jp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9.jpg"/><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4.wdp"/><Relationship Id="rId2" Type="http://schemas.openxmlformats.org/officeDocument/2006/relationships/image" Target="../media/image12.jpeg"/><Relationship Id="rId1" Type="http://schemas.openxmlformats.org/officeDocument/2006/relationships/slideLayout" Target="../slideLayouts/slideLayout7.xml"/><Relationship Id="rId6" Type="http://schemas.openxmlformats.org/officeDocument/2006/relationships/image" Target="../media/image5.png"/><Relationship Id="rId5" Type="http://schemas.microsoft.com/office/2007/relationships/hdphoto" Target="../media/hdphoto9.wdp"/><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2">
            <a:alphaModFix amt="80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effectLst>
            <a:outerShdw blurRad="152400" dist="317500" dir="5400000" sx="90000" sy="-19000" rotWithShape="0">
              <a:prstClr val="black">
                <a:alpha val="15000"/>
              </a:prstClr>
            </a:outerShdw>
          </a:effectLst>
        </p:spPr>
        <p:txBody>
          <a:bodyPr>
            <a:normAutofit/>
          </a:bodyPr>
          <a:lstStyle/>
          <a:p>
            <a:r>
              <a:rPr lang="en-US" sz="5400" b="1" dirty="0" smtClean="0">
                <a:effectLst>
                  <a:outerShdw blurRad="38100" dist="38100" dir="2700000" algn="tl">
                    <a:srgbClr val="000000">
                      <a:alpha val="43137"/>
                    </a:srgbClr>
                  </a:outerShdw>
                </a:effectLst>
              </a:rPr>
              <a:t>WELLCOME TO</a:t>
            </a:r>
            <a:endParaRPr lang="en-US" sz="54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2590800" y="3371514"/>
            <a:ext cx="6400800" cy="1752600"/>
          </a:xfrm>
          <a:effectLst>
            <a:reflection blurRad="6350" stA="50000" endA="300" endPos="55500" dist="101600" dir="5400000" sy="-100000" algn="bl" rotWithShape="0"/>
          </a:effectLst>
        </p:spPr>
        <p:txBody>
          <a:bodyPr>
            <a:normAutofit/>
          </a:bodyPr>
          <a:lstStyle/>
          <a:p>
            <a:pPr algn="l"/>
            <a:r>
              <a:rPr lang="en-US" sz="5400" b="1" dirty="0" smtClean="0">
                <a:solidFill>
                  <a:schemeClr val="tx1"/>
                </a:solidFill>
                <a:effectLst>
                  <a:outerShdw blurRad="38100" dist="38100" dir="2700000" algn="tl">
                    <a:srgbClr val="000000">
                      <a:alpha val="43137"/>
                    </a:srgbClr>
                  </a:outerShdw>
                  <a:reflection blurRad="6350" stA="60000" endA="900" endPos="60000" dist="29997" dir="5400000" sy="-100000" algn="bl" rotWithShape="0"/>
                </a:effectLst>
              </a:rPr>
              <a:t>DREAM 71 IT</a:t>
            </a:r>
            <a:endParaRPr lang="en-US" sz="5400" b="1" dirty="0">
              <a:solidFill>
                <a:schemeClr val="tx1"/>
              </a:solidFill>
              <a:effectLst>
                <a:outerShdw blurRad="38100" dist="38100" dir="2700000" algn="tl">
                  <a:srgbClr val="000000">
                    <a:alpha val="43137"/>
                  </a:srgbClr>
                </a:outerShdw>
                <a:reflection blurRad="6350" stA="60000" endA="900" endPos="60000" dist="29997" dir="5400000" sy="-100000" algn="bl" rotWithShape="0"/>
              </a:effectLst>
            </a:endParaRP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0" y="-252211"/>
            <a:ext cx="2286000" cy="2718786"/>
          </a:xfrm>
          <a:prstGeom prst="rect">
            <a:avLst/>
          </a:prstGeom>
        </p:spPr>
      </p:pic>
      <p:pic>
        <p:nvPicPr>
          <p:cNvPr id="7" name="Picture 6"/>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852562" y="-245772"/>
            <a:ext cx="2291438" cy="2271376"/>
          </a:xfrm>
          <a:prstGeom prst="rect">
            <a:avLst/>
          </a:prstGeom>
        </p:spPr>
      </p:pic>
      <p:pic>
        <p:nvPicPr>
          <p:cNvPr id="8" name="Picture 7"/>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019800" y="2590800"/>
            <a:ext cx="2143125" cy="2143125"/>
          </a:xfrm>
          <a:prstGeom prst="rect">
            <a:avLst/>
          </a:prstGeom>
        </p:spPr>
      </p:pic>
      <p:pic>
        <p:nvPicPr>
          <p:cNvPr id="12" name="Picture 11"/>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66889" y="5029200"/>
            <a:ext cx="2247900" cy="2038350"/>
          </a:xfrm>
          <a:prstGeom prst="rect">
            <a:avLst/>
          </a:prstGeom>
        </p:spPr>
      </p:pic>
      <p:pic>
        <p:nvPicPr>
          <p:cNvPr id="13" name="Picture 12"/>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447800" y="5029200"/>
            <a:ext cx="2247900" cy="2038350"/>
          </a:xfrm>
          <a:prstGeom prst="rect">
            <a:avLst/>
          </a:prstGeom>
        </p:spPr>
      </p:pic>
      <p:pic>
        <p:nvPicPr>
          <p:cNvPr id="14" name="Picture 13"/>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062489" y="5029200"/>
            <a:ext cx="2247900" cy="2038350"/>
          </a:xfrm>
          <a:prstGeom prst="rect">
            <a:avLst/>
          </a:prstGeom>
        </p:spPr>
      </p:pic>
      <p:pic>
        <p:nvPicPr>
          <p:cNvPr id="15" name="Picture 14"/>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105400" y="5003442"/>
            <a:ext cx="2247900" cy="2038350"/>
          </a:xfrm>
          <a:prstGeom prst="rect">
            <a:avLst/>
          </a:prstGeom>
        </p:spPr>
      </p:pic>
      <p:pic>
        <p:nvPicPr>
          <p:cNvPr id="16" name="Picture 15"/>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038975" y="5003442"/>
            <a:ext cx="2247900" cy="2038350"/>
          </a:xfrm>
          <a:prstGeom prst="rect">
            <a:avLst/>
          </a:prstGeom>
        </p:spPr>
      </p:pic>
      <p:pic>
        <p:nvPicPr>
          <p:cNvPr id="17" name="Picture 16"/>
          <p:cNvPicPr>
            <a:picLocks noChangeAspect="1"/>
          </p:cNvPicPr>
          <p:nvPr/>
        </p:nvPicPr>
        <p:blipFill>
          <a:blip r:embed="rId11">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105400" y="2905124"/>
            <a:ext cx="3028950" cy="1514475"/>
          </a:xfrm>
          <a:prstGeom prst="rect">
            <a:avLst/>
          </a:prstGeom>
        </p:spPr>
      </p:pic>
    </p:spTree>
    <p:extLst>
      <p:ext uri="{BB962C8B-B14F-4D97-AF65-F5344CB8AC3E}">
        <p14:creationId xmlns:p14="http://schemas.microsoft.com/office/powerpoint/2010/main" val="93259031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fltVal val="0"/>
                                          </p:val>
                                        </p:tav>
                                        <p:tav tm="100000">
                                          <p:val>
                                            <p:strVal val="#ppt_w"/>
                                          </p:val>
                                        </p:tav>
                                      </p:tavLst>
                                    </p:anim>
                                    <p:anim calcmode="lin" valueType="num">
                                      <p:cBhvr>
                                        <p:cTn id="13" dur="1000" fill="hold"/>
                                        <p:tgtEl>
                                          <p:spTgt spid="7"/>
                                        </p:tgtEl>
                                        <p:attrNameLst>
                                          <p:attrName>ppt_h</p:attrName>
                                        </p:attrNameLst>
                                      </p:cBhvr>
                                      <p:tavLst>
                                        <p:tav tm="0">
                                          <p:val>
                                            <p:fltVal val="0"/>
                                          </p:val>
                                        </p:tav>
                                        <p:tav tm="100000">
                                          <p:val>
                                            <p:strVal val="#ppt_h"/>
                                          </p:val>
                                        </p:tav>
                                      </p:tavLst>
                                    </p:anim>
                                    <p:anim calcmode="lin" valueType="num">
                                      <p:cBhvr>
                                        <p:cTn id="14" dur="1000" fill="hold"/>
                                        <p:tgtEl>
                                          <p:spTgt spid="7"/>
                                        </p:tgtEl>
                                        <p:attrNameLst>
                                          <p:attrName>style.rotation</p:attrName>
                                        </p:attrNameLst>
                                      </p:cBhvr>
                                      <p:tavLst>
                                        <p:tav tm="0">
                                          <p:val>
                                            <p:fltVal val="90"/>
                                          </p:val>
                                        </p:tav>
                                        <p:tav tm="100000">
                                          <p:val>
                                            <p:fltVal val="0"/>
                                          </p:val>
                                        </p:tav>
                                      </p:tavLst>
                                    </p:anim>
                                    <p:animEffect transition="in" filter="fade">
                                      <p:cBhvr>
                                        <p:cTn id="15" dur="10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p:cTn id="20" dur="1000" fill="hold"/>
                                        <p:tgtEl>
                                          <p:spTgt spid="2"/>
                                        </p:tgtEl>
                                        <p:attrNameLst>
                                          <p:attrName>ppt_w</p:attrName>
                                        </p:attrNameLst>
                                      </p:cBhvr>
                                      <p:tavLst>
                                        <p:tav tm="0">
                                          <p:val>
                                            <p:fltVal val="0"/>
                                          </p:val>
                                        </p:tav>
                                        <p:tav tm="100000">
                                          <p:val>
                                            <p:strVal val="#ppt_w"/>
                                          </p:val>
                                        </p:tav>
                                      </p:tavLst>
                                    </p:anim>
                                    <p:anim calcmode="lin" valueType="num">
                                      <p:cBhvr>
                                        <p:cTn id="21" dur="1000" fill="hold"/>
                                        <p:tgtEl>
                                          <p:spTgt spid="2"/>
                                        </p:tgtEl>
                                        <p:attrNameLst>
                                          <p:attrName>ppt_h</p:attrName>
                                        </p:attrNameLst>
                                      </p:cBhvr>
                                      <p:tavLst>
                                        <p:tav tm="0">
                                          <p:val>
                                            <p:fltVal val="0"/>
                                          </p:val>
                                        </p:tav>
                                        <p:tav tm="100000">
                                          <p:val>
                                            <p:strVal val="#ppt_h"/>
                                          </p:val>
                                        </p:tav>
                                      </p:tavLst>
                                    </p:anim>
                                    <p:anim calcmode="lin" valueType="num">
                                      <p:cBhvr>
                                        <p:cTn id="22" dur="1000" fill="hold"/>
                                        <p:tgtEl>
                                          <p:spTgt spid="2"/>
                                        </p:tgtEl>
                                        <p:attrNameLst>
                                          <p:attrName>style.rotation</p:attrName>
                                        </p:attrNameLst>
                                      </p:cBhvr>
                                      <p:tavLst>
                                        <p:tav tm="0">
                                          <p:val>
                                            <p:fltVal val="90"/>
                                          </p:val>
                                        </p:tav>
                                        <p:tav tm="100000">
                                          <p:val>
                                            <p:fltVal val="0"/>
                                          </p:val>
                                        </p:tav>
                                      </p:tavLst>
                                    </p:anim>
                                    <p:animEffect transition="in" filter="fade">
                                      <p:cBhvr>
                                        <p:cTn id="23" dur="10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 calcmode="lin" valueType="num">
                                      <p:cBhvr additive="base">
                                        <p:cTn id="2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additive="base">
                                        <p:cTn id="53" dur="500" fill="hold"/>
                                        <p:tgtEl>
                                          <p:spTgt spid="14"/>
                                        </p:tgtEl>
                                        <p:attrNameLst>
                                          <p:attrName>ppt_x</p:attrName>
                                        </p:attrNameLst>
                                      </p:cBhvr>
                                      <p:tavLst>
                                        <p:tav tm="0">
                                          <p:val>
                                            <p:strVal val="#ppt_x"/>
                                          </p:val>
                                        </p:tav>
                                        <p:tav tm="100000">
                                          <p:val>
                                            <p:strVal val="#ppt_x"/>
                                          </p:val>
                                        </p:tav>
                                      </p:tavLst>
                                    </p:anim>
                                    <p:anim calcmode="lin" valueType="num">
                                      <p:cBhvr additive="base">
                                        <p:cTn id="5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500" fill="hold"/>
                                        <p:tgtEl>
                                          <p:spTgt spid="15"/>
                                        </p:tgtEl>
                                        <p:attrNameLst>
                                          <p:attrName>ppt_x</p:attrName>
                                        </p:attrNameLst>
                                      </p:cBhvr>
                                      <p:tavLst>
                                        <p:tav tm="0">
                                          <p:val>
                                            <p:strVal val="#ppt_x"/>
                                          </p:val>
                                        </p:tav>
                                        <p:tav tm="100000">
                                          <p:val>
                                            <p:strVal val="#ppt_x"/>
                                          </p:val>
                                        </p:tav>
                                      </p:tavLst>
                                    </p:anim>
                                    <p:anim calcmode="lin" valueType="num">
                                      <p:cBhvr additive="base">
                                        <p:cTn id="6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12000"/>
                    </a14:imgEffect>
                    <a14:imgEffect>
                      <a14:brightnessContrast bright="-69000" contrast="-81000"/>
                    </a14:imgEffect>
                  </a14:imgLayer>
                </a14:imgProps>
              </a:ext>
              <a:ext uri="{28A0092B-C50C-407E-A947-70E740481C1C}">
                <a14:useLocalDpi xmlns:a14="http://schemas.microsoft.com/office/drawing/2010/main" val="0"/>
              </a:ext>
            </a:extLst>
          </a:blip>
          <a:stretch>
            <a:fillRect/>
          </a:stretch>
        </p:blipFill>
        <p:spPr>
          <a:xfrm>
            <a:off x="61911" y="228600"/>
            <a:ext cx="9067800" cy="6858000"/>
          </a:xfrm>
          <a:prstGeom prst="rect">
            <a:avLst/>
          </a:prstGeom>
          <a:ln>
            <a:noFill/>
          </a:ln>
          <a:effectLst>
            <a:softEdge rad="112500"/>
          </a:effectLst>
        </p:spPr>
      </p:pic>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Effect>
                      <a14:sharpenSoften amount="74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4595811" y="1485900"/>
            <a:ext cx="2943225" cy="4343400"/>
          </a:xfrm>
          <a:prstGeom prst="roundRect">
            <a:avLst>
              <a:gd name="adj" fmla="val 16667"/>
            </a:avLst>
          </a:prstGeom>
          <a:ln w="57150">
            <a:solidFill>
              <a:schemeClr val="tx1"/>
            </a:solid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9" name="TextBox 8"/>
          <p:cNvSpPr txBox="1"/>
          <p:nvPr/>
        </p:nvSpPr>
        <p:spPr>
          <a:xfrm>
            <a:off x="1447800" y="2362200"/>
            <a:ext cx="4038600" cy="769441"/>
          </a:xfrm>
          <a:prstGeom prst="rect">
            <a:avLst/>
          </a:prstGeom>
          <a:noFill/>
        </p:spPr>
        <p:txBody>
          <a:bodyPr wrap="square" rtlCol="0">
            <a:spAutoFit/>
          </a:bodyPr>
          <a:lstStyle/>
          <a:p>
            <a:r>
              <a:rPr lang="en-US" sz="44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Omor</a:t>
            </a:r>
            <a:r>
              <a:rPr lang="en-US"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sz="44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Faruk</a:t>
            </a:r>
            <a:endParaRPr lang="en-US"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0" name="TextBox 9"/>
          <p:cNvSpPr txBox="1"/>
          <p:nvPr/>
        </p:nvSpPr>
        <p:spPr>
          <a:xfrm>
            <a:off x="1473200" y="3048625"/>
            <a:ext cx="3810000" cy="144655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4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FOUNDER OF DREAM IT </a:t>
            </a:r>
            <a:endParaRPr lang="en-US" sz="4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11" name="Picture 10"/>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2323989">
            <a:off x="3324423" y="3904786"/>
            <a:ext cx="1715690" cy="1386278"/>
          </a:xfrm>
          <a:prstGeom prst="rect">
            <a:avLst/>
          </a:prstGeom>
        </p:spPr>
      </p:pic>
      <p:pic>
        <p:nvPicPr>
          <p:cNvPr id="12" name="Picture 11"/>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633660" y="542925"/>
            <a:ext cx="2319339" cy="1962150"/>
          </a:xfrm>
          <a:prstGeom prst="rect">
            <a:avLst/>
          </a:prstGeom>
        </p:spPr>
      </p:pic>
      <p:sp>
        <p:nvSpPr>
          <p:cNvPr id="13" name="TextBox 12"/>
          <p:cNvSpPr txBox="1"/>
          <p:nvPr/>
        </p:nvSpPr>
        <p:spPr>
          <a:xfrm>
            <a:off x="990600" y="6019800"/>
            <a:ext cx="7315200" cy="646331"/>
          </a:xfrm>
          <a:prstGeom prst="rect">
            <a:avLst/>
          </a:prstGeom>
          <a:noFill/>
        </p:spPr>
        <p:txBody>
          <a:bodyPr wrap="square" rtlCol="0">
            <a:spAutoFit/>
          </a:bodyPr>
          <a:lstStyle/>
          <a:p>
            <a:r>
              <a:rPr lang="en-US" b="1" dirty="0" smtClean="0"/>
              <a:t>A hardworking and Trustworthy workforce is the foundation of an Organization</a:t>
            </a:r>
            <a:endParaRPr lang="en-US" b="1" dirty="0"/>
          </a:p>
        </p:txBody>
      </p:sp>
    </p:spTree>
    <p:extLst>
      <p:ext uri="{BB962C8B-B14F-4D97-AF65-F5344CB8AC3E}">
        <p14:creationId xmlns:p14="http://schemas.microsoft.com/office/powerpoint/2010/main" val="41289152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80">
                                          <p:stCondLst>
                                            <p:cond delay="0"/>
                                          </p:stCondLst>
                                        </p:cTn>
                                        <p:tgtEl>
                                          <p:spTgt spid="11"/>
                                        </p:tgtEl>
                                      </p:cBhvr>
                                    </p:animEffect>
                                    <p:anim calcmode="lin" valueType="num">
                                      <p:cBhvr>
                                        <p:cTn id="1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3" dur="26">
                                          <p:stCondLst>
                                            <p:cond delay="650"/>
                                          </p:stCondLst>
                                        </p:cTn>
                                        <p:tgtEl>
                                          <p:spTgt spid="11"/>
                                        </p:tgtEl>
                                      </p:cBhvr>
                                      <p:to x="100000" y="60000"/>
                                    </p:animScale>
                                    <p:animScale>
                                      <p:cBhvr>
                                        <p:cTn id="24" dur="166" decel="50000">
                                          <p:stCondLst>
                                            <p:cond delay="676"/>
                                          </p:stCondLst>
                                        </p:cTn>
                                        <p:tgtEl>
                                          <p:spTgt spid="11"/>
                                        </p:tgtEl>
                                      </p:cBhvr>
                                      <p:to x="100000" y="100000"/>
                                    </p:animScale>
                                    <p:animScale>
                                      <p:cBhvr>
                                        <p:cTn id="25" dur="26">
                                          <p:stCondLst>
                                            <p:cond delay="1312"/>
                                          </p:stCondLst>
                                        </p:cTn>
                                        <p:tgtEl>
                                          <p:spTgt spid="11"/>
                                        </p:tgtEl>
                                      </p:cBhvr>
                                      <p:to x="100000" y="80000"/>
                                    </p:animScale>
                                    <p:animScale>
                                      <p:cBhvr>
                                        <p:cTn id="26" dur="166" decel="50000">
                                          <p:stCondLst>
                                            <p:cond delay="1338"/>
                                          </p:stCondLst>
                                        </p:cTn>
                                        <p:tgtEl>
                                          <p:spTgt spid="11"/>
                                        </p:tgtEl>
                                      </p:cBhvr>
                                      <p:to x="100000" y="100000"/>
                                    </p:animScale>
                                    <p:animScale>
                                      <p:cBhvr>
                                        <p:cTn id="27" dur="26">
                                          <p:stCondLst>
                                            <p:cond delay="1642"/>
                                          </p:stCondLst>
                                        </p:cTn>
                                        <p:tgtEl>
                                          <p:spTgt spid="11"/>
                                        </p:tgtEl>
                                      </p:cBhvr>
                                      <p:to x="100000" y="90000"/>
                                    </p:animScale>
                                    <p:animScale>
                                      <p:cBhvr>
                                        <p:cTn id="28" dur="166" decel="50000">
                                          <p:stCondLst>
                                            <p:cond delay="1668"/>
                                          </p:stCondLst>
                                        </p:cTn>
                                        <p:tgtEl>
                                          <p:spTgt spid="11"/>
                                        </p:tgtEl>
                                      </p:cBhvr>
                                      <p:to x="100000" y="100000"/>
                                    </p:animScale>
                                    <p:animScale>
                                      <p:cBhvr>
                                        <p:cTn id="29" dur="26">
                                          <p:stCondLst>
                                            <p:cond delay="1808"/>
                                          </p:stCondLst>
                                        </p:cTn>
                                        <p:tgtEl>
                                          <p:spTgt spid="11"/>
                                        </p:tgtEl>
                                      </p:cBhvr>
                                      <p:to x="100000" y="95000"/>
                                    </p:animScale>
                                    <p:animScale>
                                      <p:cBhvr>
                                        <p:cTn id="30" dur="166" decel="50000">
                                          <p:stCondLst>
                                            <p:cond delay="1834"/>
                                          </p:stCondLst>
                                        </p:cTn>
                                        <p:tgtEl>
                                          <p:spTgt spid="11"/>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97000"/>
                    </a14:imgEffect>
                    <a14:imgEffect>
                      <a14:brightnessContrast bright="-74000" contrast="-74000"/>
                    </a14:imgEffect>
                  </a14:imgLayer>
                </a14:imgProps>
              </a:ext>
              <a:ext uri="{28A0092B-C50C-407E-A947-70E740481C1C}">
                <a14:useLocalDpi xmlns:a14="http://schemas.microsoft.com/office/drawing/2010/main" val="0"/>
              </a:ext>
            </a:extLst>
          </a:blip>
          <a:stretch>
            <a:fillRect/>
          </a:stretch>
        </p:blipFill>
        <p:spPr>
          <a:xfrm>
            <a:off x="0" y="0"/>
            <a:ext cx="9144000" cy="6705599"/>
          </a:xfrm>
          <a:prstGeom prst="rect">
            <a:avLst/>
          </a:prstGeom>
          <a:ln>
            <a:noFill/>
          </a:ln>
          <a:effectLst>
            <a:softEdge rad="112500"/>
          </a:effectLst>
        </p:spPr>
      </p:pic>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harpenSoften amount="-97000"/>
                    </a14:imgEffect>
                    <a14:imgEffect>
                      <a14:brightnessContrast bright="-74000" contrast="-74000"/>
                    </a14:imgEffect>
                  </a14:imgLayer>
                </a14:imgProps>
              </a:ext>
              <a:ext uri="{28A0092B-C50C-407E-A947-70E740481C1C}">
                <a14:useLocalDpi xmlns:a14="http://schemas.microsoft.com/office/drawing/2010/main" val="0"/>
              </a:ext>
            </a:extLst>
          </a:blip>
          <a:stretch>
            <a:fillRect/>
          </a:stretch>
        </p:blipFill>
        <p:spPr>
          <a:xfrm>
            <a:off x="152400" y="152400"/>
            <a:ext cx="9144000" cy="6705599"/>
          </a:xfrm>
          <a:prstGeom prst="rect">
            <a:avLst/>
          </a:prstGeom>
          <a:ln>
            <a:noFill/>
          </a:ln>
          <a:effectLst>
            <a:softEdge rad="112500"/>
          </a:effectLst>
        </p:spPr>
      </p:pic>
      <p:sp>
        <p:nvSpPr>
          <p:cNvPr id="4" name="Oval 3"/>
          <p:cNvSpPr/>
          <p:nvPr/>
        </p:nvSpPr>
        <p:spPr>
          <a:xfrm>
            <a:off x="838200" y="1270000"/>
            <a:ext cx="762000" cy="685800"/>
          </a:xfrm>
          <a:prstGeom prst="ellipse">
            <a:avLst/>
          </a:prstGeom>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1</a:t>
            </a:r>
            <a:endParaRPr lang="en-US" sz="2000" b="1" dirty="0">
              <a:solidFill>
                <a:schemeClr val="bg1"/>
              </a:solidFill>
            </a:endParaRPr>
          </a:p>
        </p:txBody>
      </p:sp>
      <p:sp>
        <p:nvSpPr>
          <p:cNvPr id="5" name="Rounded Rectangle 4"/>
          <p:cNvSpPr/>
          <p:nvPr/>
        </p:nvSpPr>
        <p:spPr>
          <a:xfrm>
            <a:off x="1828800" y="1193800"/>
            <a:ext cx="3429000" cy="838200"/>
          </a:xfrm>
          <a:prstGeom prst="roundRect">
            <a:avLst/>
          </a:prstGeom>
          <a:solidFill>
            <a:schemeClr val="accent3">
              <a:lumMod val="75000"/>
            </a:schemeClr>
          </a:solidFill>
          <a:ln>
            <a:solidFill>
              <a:schemeClr val="tx1">
                <a:lumMod val="50000"/>
                <a:lumOff val="50000"/>
              </a:schemeClr>
            </a:solid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hlinkClick r:id="rId4" action="ppaction://hlinksldjump"/>
              </a:rPr>
              <a:t>MS EXCEL  TUTORIAL</a:t>
            </a:r>
            <a:endParaRPr lang="en-US" sz="2400" b="1" dirty="0">
              <a:effectLst>
                <a:outerShdw blurRad="38100" dist="38100" dir="2700000" algn="tl">
                  <a:srgbClr val="000000">
                    <a:alpha val="43137"/>
                  </a:srgbClr>
                </a:outerShdw>
              </a:effectLst>
            </a:endParaRPr>
          </a:p>
        </p:txBody>
      </p:sp>
      <p:sp>
        <p:nvSpPr>
          <p:cNvPr id="6" name="Oval 5"/>
          <p:cNvSpPr/>
          <p:nvPr/>
        </p:nvSpPr>
        <p:spPr>
          <a:xfrm>
            <a:off x="838200" y="2400296"/>
            <a:ext cx="762000" cy="685800"/>
          </a:xfrm>
          <a:prstGeom prst="ellipse">
            <a:avLst/>
          </a:prstGeom>
          <a:solidFill>
            <a:srgbClr val="FF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2</a:t>
            </a:r>
            <a:endParaRPr lang="en-US" sz="2000" b="1" dirty="0">
              <a:solidFill>
                <a:schemeClr val="bg1"/>
              </a:solidFill>
            </a:endParaRPr>
          </a:p>
        </p:txBody>
      </p:sp>
      <p:sp>
        <p:nvSpPr>
          <p:cNvPr id="7" name="Oval 6"/>
          <p:cNvSpPr/>
          <p:nvPr/>
        </p:nvSpPr>
        <p:spPr>
          <a:xfrm>
            <a:off x="825500" y="3365499"/>
            <a:ext cx="762000" cy="685800"/>
          </a:xfrm>
          <a:prstGeom prst="ellipse">
            <a:avLst/>
          </a:prstGeom>
          <a:solidFill>
            <a:srgbClr val="7030A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3</a:t>
            </a:r>
            <a:endParaRPr lang="en-US" sz="2000" b="1" dirty="0">
              <a:solidFill>
                <a:schemeClr val="bg1"/>
              </a:solidFill>
            </a:endParaRPr>
          </a:p>
        </p:txBody>
      </p:sp>
      <p:sp>
        <p:nvSpPr>
          <p:cNvPr id="8" name="Oval 7"/>
          <p:cNvSpPr/>
          <p:nvPr/>
        </p:nvSpPr>
        <p:spPr>
          <a:xfrm>
            <a:off x="825500" y="4419600"/>
            <a:ext cx="762000" cy="685800"/>
          </a:xfrm>
          <a:prstGeom prst="ellipse">
            <a:avLst/>
          </a:prstGeom>
          <a:solidFill>
            <a:srgbClr val="00206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4</a:t>
            </a:r>
            <a:endParaRPr lang="en-US" sz="2000" b="1" dirty="0">
              <a:solidFill>
                <a:schemeClr val="bg1"/>
              </a:solidFill>
            </a:endParaRPr>
          </a:p>
        </p:txBody>
      </p:sp>
      <p:sp>
        <p:nvSpPr>
          <p:cNvPr id="9" name="Rounded Rectangle 8"/>
          <p:cNvSpPr/>
          <p:nvPr/>
        </p:nvSpPr>
        <p:spPr>
          <a:xfrm>
            <a:off x="1828800" y="2146296"/>
            <a:ext cx="3429000" cy="838200"/>
          </a:xfrm>
          <a:prstGeom prst="roundRect">
            <a:avLst/>
          </a:prstGeom>
          <a:solidFill>
            <a:srgbClr val="0070C0"/>
          </a:solidFill>
          <a:ln>
            <a:solidFill>
              <a:schemeClr val="tx1">
                <a:lumMod val="50000"/>
                <a:lumOff val="50000"/>
              </a:schemeClr>
            </a:solid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hlinkClick r:id="rId5" action="ppaction://hlinksldjump"/>
              </a:rPr>
              <a:t>MS word  TUTORIAL</a:t>
            </a:r>
            <a:endParaRPr lang="en-US" sz="2400" b="1" dirty="0">
              <a:effectLst>
                <a:outerShdw blurRad="38100" dist="38100" dir="2700000" algn="tl">
                  <a:srgbClr val="000000">
                    <a:alpha val="43137"/>
                  </a:srgbClr>
                </a:outerShdw>
              </a:effectLst>
            </a:endParaRPr>
          </a:p>
        </p:txBody>
      </p:sp>
      <p:sp>
        <p:nvSpPr>
          <p:cNvPr id="10" name="Rounded Rectangle 9"/>
          <p:cNvSpPr/>
          <p:nvPr/>
        </p:nvSpPr>
        <p:spPr>
          <a:xfrm>
            <a:off x="1866900" y="3289299"/>
            <a:ext cx="3429000" cy="838200"/>
          </a:xfrm>
          <a:prstGeom prst="roundRect">
            <a:avLst/>
          </a:prstGeom>
          <a:solidFill>
            <a:schemeClr val="accent6">
              <a:lumMod val="75000"/>
            </a:schemeClr>
          </a:solidFill>
          <a:ln>
            <a:solidFill>
              <a:schemeClr val="tx1">
                <a:lumMod val="50000"/>
                <a:lumOff val="50000"/>
              </a:schemeClr>
            </a:solid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hlinkClick r:id="rId6" action="ppaction://hlinksldjump"/>
              </a:rPr>
              <a:t>MS PPT  TUTORIAL</a:t>
            </a:r>
            <a:endParaRPr lang="en-US" sz="2400" b="1" dirty="0">
              <a:effectLst>
                <a:outerShdw blurRad="38100" dist="38100" dir="2700000" algn="tl">
                  <a:srgbClr val="000000">
                    <a:alpha val="43137"/>
                  </a:srgbClr>
                </a:outerShdw>
              </a:effectLst>
            </a:endParaRPr>
          </a:p>
        </p:txBody>
      </p:sp>
      <p:sp>
        <p:nvSpPr>
          <p:cNvPr id="11" name="Rounded Rectangle 10"/>
          <p:cNvSpPr/>
          <p:nvPr/>
        </p:nvSpPr>
        <p:spPr>
          <a:xfrm>
            <a:off x="1866900" y="4419600"/>
            <a:ext cx="3429000" cy="838200"/>
          </a:xfrm>
          <a:prstGeom prst="roundRect">
            <a:avLst/>
          </a:prstGeom>
          <a:solidFill>
            <a:schemeClr val="accent2">
              <a:lumMod val="75000"/>
            </a:schemeClr>
          </a:solidFill>
          <a:ln>
            <a:solidFill>
              <a:schemeClr val="tx1">
                <a:lumMod val="50000"/>
                <a:lumOff val="50000"/>
              </a:schemeClr>
            </a:solid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hlinkClick r:id="rId7" action="ppaction://hlinksldjump"/>
              </a:rPr>
              <a:t>MS VBA  TUTORIAL</a:t>
            </a:r>
            <a:endParaRPr lang="en-US"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494172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80">
                                          <p:stCondLst>
                                            <p:cond delay="0"/>
                                          </p:stCondLst>
                                        </p:cTn>
                                        <p:tgtEl>
                                          <p:spTgt spid="5"/>
                                        </p:tgtEl>
                                      </p:cBhvr>
                                    </p:animEffect>
                                    <p:anim calcmode="lin" valueType="num">
                                      <p:cBhvr>
                                        <p:cTn id="32"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7" dur="26">
                                          <p:stCondLst>
                                            <p:cond delay="650"/>
                                          </p:stCondLst>
                                        </p:cTn>
                                        <p:tgtEl>
                                          <p:spTgt spid="5"/>
                                        </p:tgtEl>
                                      </p:cBhvr>
                                      <p:to x="100000" y="60000"/>
                                    </p:animScale>
                                    <p:animScale>
                                      <p:cBhvr>
                                        <p:cTn id="38" dur="166" decel="50000">
                                          <p:stCondLst>
                                            <p:cond delay="676"/>
                                          </p:stCondLst>
                                        </p:cTn>
                                        <p:tgtEl>
                                          <p:spTgt spid="5"/>
                                        </p:tgtEl>
                                      </p:cBhvr>
                                      <p:to x="100000" y="100000"/>
                                    </p:animScale>
                                    <p:animScale>
                                      <p:cBhvr>
                                        <p:cTn id="39" dur="26">
                                          <p:stCondLst>
                                            <p:cond delay="1312"/>
                                          </p:stCondLst>
                                        </p:cTn>
                                        <p:tgtEl>
                                          <p:spTgt spid="5"/>
                                        </p:tgtEl>
                                      </p:cBhvr>
                                      <p:to x="100000" y="80000"/>
                                    </p:animScale>
                                    <p:animScale>
                                      <p:cBhvr>
                                        <p:cTn id="40" dur="166" decel="50000">
                                          <p:stCondLst>
                                            <p:cond delay="1338"/>
                                          </p:stCondLst>
                                        </p:cTn>
                                        <p:tgtEl>
                                          <p:spTgt spid="5"/>
                                        </p:tgtEl>
                                      </p:cBhvr>
                                      <p:to x="100000" y="100000"/>
                                    </p:animScale>
                                    <p:animScale>
                                      <p:cBhvr>
                                        <p:cTn id="41" dur="26">
                                          <p:stCondLst>
                                            <p:cond delay="1642"/>
                                          </p:stCondLst>
                                        </p:cTn>
                                        <p:tgtEl>
                                          <p:spTgt spid="5"/>
                                        </p:tgtEl>
                                      </p:cBhvr>
                                      <p:to x="100000" y="90000"/>
                                    </p:animScale>
                                    <p:animScale>
                                      <p:cBhvr>
                                        <p:cTn id="42" dur="166" decel="50000">
                                          <p:stCondLst>
                                            <p:cond delay="1668"/>
                                          </p:stCondLst>
                                        </p:cTn>
                                        <p:tgtEl>
                                          <p:spTgt spid="5"/>
                                        </p:tgtEl>
                                      </p:cBhvr>
                                      <p:to x="100000" y="100000"/>
                                    </p:animScale>
                                    <p:animScale>
                                      <p:cBhvr>
                                        <p:cTn id="43" dur="26">
                                          <p:stCondLst>
                                            <p:cond delay="1808"/>
                                          </p:stCondLst>
                                        </p:cTn>
                                        <p:tgtEl>
                                          <p:spTgt spid="5"/>
                                        </p:tgtEl>
                                      </p:cBhvr>
                                      <p:to x="100000" y="95000"/>
                                    </p:animScale>
                                    <p:animScale>
                                      <p:cBhvr>
                                        <p:cTn id="44" dur="166" decel="50000">
                                          <p:stCondLst>
                                            <p:cond delay="1834"/>
                                          </p:stCondLst>
                                        </p:cTn>
                                        <p:tgtEl>
                                          <p:spTgt spid="5"/>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heel(1)">
                                      <p:cBhvr>
                                        <p:cTn id="49" dur="20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heel(1)">
                                      <p:cBhvr>
                                        <p:cTn id="54" dur="20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p:cTn id="59" dur="500" fill="hold"/>
                                        <p:tgtEl>
                                          <p:spTgt spid="11"/>
                                        </p:tgtEl>
                                        <p:attrNameLst>
                                          <p:attrName>ppt_w</p:attrName>
                                        </p:attrNameLst>
                                      </p:cBhvr>
                                      <p:tavLst>
                                        <p:tav tm="0">
                                          <p:val>
                                            <p:fltVal val="0"/>
                                          </p:val>
                                        </p:tav>
                                        <p:tav tm="100000">
                                          <p:val>
                                            <p:strVal val="#ppt_w"/>
                                          </p:val>
                                        </p:tav>
                                      </p:tavLst>
                                    </p:anim>
                                    <p:anim calcmode="lin" valueType="num">
                                      <p:cBhvr>
                                        <p:cTn id="60" dur="500" fill="hold"/>
                                        <p:tgtEl>
                                          <p:spTgt spid="11"/>
                                        </p:tgtEl>
                                        <p:attrNameLst>
                                          <p:attrName>ppt_h</p:attrName>
                                        </p:attrNameLst>
                                      </p:cBhvr>
                                      <p:tavLst>
                                        <p:tav tm="0">
                                          <p:val>
                                            <p:fltVal val="0"/>
                                          </p:val>
                                        </p:tav>
                                        <p:tav tm="100000">
                                          <p:val>
                                            <p:strVal val="#ppt_h"/>
                                          </p:val>
                                        </p:tav>
                                      </p:tavLst>
                                    </p:anim>
                                    <p:animEffect transition="in" filter="fade">
                                      <p:cBhvr>
                                        <p:cTn id="6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artisticBlur/>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152400" y="76200"/>
            <a:ext cx="9296400" cy="6934199"/>
          </a:xfrm>
          <a:prstGeom prst="rect">
            <a:avLst/>
          </a:prstGeom>
        </p:spPr>
      </p:pic>
      <p:sp>
        <p:nvSpPr>
          <p:cNvPr id="3" name="TextBox 2"/>
          <p:cNvSpPr txBox="1"/>
          <p:nvPr/>
        </p:nvSpPr>
        <p:spPr>
          <a:xfrm>
            <a:off x="457200" y="373390"/>
            <a:ext cx="2590800" cy="52322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Ms</a:t>
            </a:r>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EXCEL</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cxnSp>
        <p:nvCxnSpPr>
          <p:cNvPr id="5" name="Straight Connector 4"/>
          <p:cNvCxnSpPr/>
          <p:nvPr/>
        </p:nvCxnSpPr>
        <p:spPr>
          <a:xfrm>
            <a:off x="304800" y="990600"/>
            <a:ext cx="8915400" cy="0"/>
          </a:xfrm>
          <a:prstGeom prst="line">
            <a:avLst/>
          </a:prstGeom>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a:off x="304800" y="1295400"/>
            <a:ext cx="5181600" cy="5632311"/>
          </a:xfrm>
          <a:prstGeom prst="rect">
            <a:avLst/>
          </a:prstGeom>
          <a:noFill/>
        </p:spPr>
        <p:txBody>
          <a:bodyPr wrap="square" rtlCol="0">
            <a:spAutoFit/>
          </a:bodyPr>
          <a:lstStyle/>
          <a:p>
            <a:r>
              <a:rPr lang="en-US" dirty="0"/>
              <a:t>Certainly! Microsoft Excel is a powerful spreadsheet program developed by Microsoft. It's widely used for various purposes, including data organization, analysis, calculation, and visualization. Here are some key features and functionalities of Microsoft Excel:</a:t>
            </a:r>
          </a:p>
          <a:p>
            <a:r>
              <a:rPr lang="en-US" b="1" dirty="0"/>
              <a:t>Grid Interface</a:t>
            </a:r>
            <a:r>
              <a:rPr lang="en-US" dirty="0"/>
              <a:t>: Excel's main interface consists of a grid of cells arranged in rows and columns. Each cell can contain text, numbers, formulas, or functions.</a:t>
            </a:r>
          </a:p>
          <a:p>
            <a:r>
              <a:rPr lang="en-US" b="1" dirty="0"/>
              <a:t>Formulas and Functions</a:t>
            </a:r>
            <a:r>
              <a:rPr lang="en-US" dirty="0"/>
              <a:t>: Excel allows users to perform calculations using formulas and functions. Formulas are expressions that perform calculations on values in cells, while functions are predefined formulas for specific calculations, such as SUM, AVERAGE, IF, VLOOKUP, etc.</a:t>
            </a:r>
          </a:p>
          <a:p>
            <a:r>
              <a:rPr lang="en-US" b="1" dirty="0"/>
              <a:t>Data Analysis</a:t>
            </a:r>
            <a:r>
              <a:rPr lang="en-US" dirty="0"/>
              <a:t>: Excel provides various tools for data analysis, including sorting, filtering, and pivot tables. These tools allow users to analyze and summarize large datasets efficiently.</a:t>
            </a:r>
          </a:p>
          <a:p>
            <a:endParaRPr lang="en-US" dirty="0"/>
          </a:p>
          <a:p>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066800"/>
            <a:ext cx="2543175" cy="14097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1712" y="2701855"/>
            <a:ext cx="2571750" cy="14097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57912" y="4495800"/>
            <a:ext cx="2571750" cy="14097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376235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artisticBlur/>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152400" y="76200"/>
            <a:ext cx="9296400" cy="6934199"/>
          </a:xfrm>
          <a:prstGeom prst="rect">
            <a:avLst/>
          </a:prstGeom>
        </p:spPr>
      </p:pic>
      <p:sp>
        <p:nvSpPr>
          <p:cNvPr id="3" name="TextBox 2"/>
          <p:cNvSpPr txBox="1"/>
          <p:nvPr/>
        </p:nvSpPr>
        <p:spPr>
          <a:xfrm>
            <a:off x="457200" y="373390"/>
            <a:ext cx="2590800" cy="52322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Ms</a:t>
            </a:r>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World</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cxnSp>
        <p:nvCxnSpPr>
          <p:cNvPr id="5" name="Straight Connector 4"/>
          <p:cNvCxnSpPr/>
          <p:nvPr/>
        </p:nvCxnSpPr>
        <p:spPr>
          <a:xfrm>
            <a:off x="304800" y="990600"/>
            <a:ext cx="8915400" cy="0"/>
          </a:xfrm>
          <a:prstGeom prst="line">
            <a:avLst/>
          </a:prstGeom>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a:off x="304800" y="1378088"/>
            <a:ext cx="5181600" cy="6186309"/>
          </a:xfrm>
          <a:prstGeom prst="rect">
            <a:avLst/>
          </a:prstGeom>
          <a:noFill/>
        </p:spPr>
        <p:txBody>
          <a:bodyPr wrap="square" rtlCol="0">
            <a:spAutoFit/>
          </a:bodyPr>
          <a:lstStyle/>
          <a:p>
            <a:r>
              <a:rPr lang="en-US" dirty="0" smtClean="0">
                <a:effectLst/>
              </a:rPr>
              <a:t>Microsoft Word is a widely used word processing program developed by Microsoft. It is part of the Microsoft Office suite of productivity software. Here are some key features and functionalities of Microsoft Word:</a:t>
            </a:r>
          </a:p>
          <a:p>
            <a:r>
              <a:rPr lang="en-US" b="1" dirty="0"/>
              <a:t>Document Creation</a:t>
            </a:r>
            <a:r>
              <a:rPr lang="en-US" dirty="0"/>
              <a:t>: Microsoft Word allows users to create various types of documents, including letters, reports, essays, resumes, newsletters, and more.</a:t>
            </a:r>
          </a:p>
          <a:p>
            <a:r>
              <a:rPr lang="en-US" b="1" dirty="0"/>
              <a:t>Formatting Tools</a:t>
            </a:r>
            <a:r>
              <a:rPr lang="en-US" dirty="0"/>
              <a:t>: Word provides a wide range of formatting options for text, paragraphs, and pages. Users can change fonts, font sizes, colors, styles, alignment, indentation, spacing, and apply effects like bold, italic, underline, and strikethrough.</a:t>
            </a:r>
          </a:p>
          <a:p>
            <a:r>
              <a:rPr lang="en-US" b="1" dirty="0"/>
              <a:t>Templates</a:t>
            </a:r>
            <a:r>
              <a:rPr lang="en-US" dirty="0"/>
              <a:t>: Word offers pre-designed templates for various types of documents, which can help users get started quickly with their projects. Templates are available for resumes, invoices, calendars, flyers, brochures, and more.</a:t>
            </a:r>
          </a:p>
          <a:p>
            <a:r>
              <a:rPr lang="en-US" dirty="0"/>
              <a:t/>
            </a:r>
            <a:br>
              <a:rPr lang="en-US" dirty="0"/>
            </a:br>
            <a:r>
              <a:rPr lang="en-US" dirty="0" smtClean="0"/>
              <a:t>.</a:t>
            </a:r>
            <a:endParaRPr lang="en-US" dirty="0"/>
          </a:p>
          <a:p>
            <a:endParaRPr lang="en-US" dirty="0"/>
          </a:p>
          <a:p>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2475" y="1378088"/>
            <a:ext cx="2571750" cy="16699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6925" y="3352800"/>
            <a:ext cx="2552700"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42025" y="5105400"/>
            <a:ext cx="2362200" cy="14097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349213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artisticBlur/>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304800" y="76200"/>
            <a:ext cx="9296400" cy="6934199"/>
          </a:xfrm>
          <a:prstGeom prst="rect">
            <a:avLst/>
          </a:prstGeom>
        </p:spPr>
      </p:pic>
      <p:sp>
        <p:nvSpPr>
          <p:cNvPr id="3" name="TextBox 2"/>
          <p:cNvSpPr txBox="1"/>
          <p:nvPr/>
        </p:nvSpPr>
        <p:spPr>
          <a:xfrm>
            <a:off x="457200" y="373390"/>
            <a:ext cx="2590800" cy="52322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Ms</a:t>
            </a:r>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PPT</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cxnSp>
        <p:nvCxnSpPr>
          <p:cNvPr id="5" name="Straight Connector 4"/>
          <p:cNvCxnSpPr/>
          <p:nvPr/>
        </p:nvCxnSpPr>
        <p:spPr>
          <a:xfrm>
            <a:off x="304800" y="990600"/>
            <a:ext cx="8915400" cy="0"/>
          </a:xfrm>
          <a:prstGeom prst="line">
            <a:avLst/>
          </a:prstGeom>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a:off x="304800" y="1143000"/>
            <a:ext cx="5181600" cy="5632311"/>
          </a:xfrm>
          <a:prstGeom prst="rect">
            <a:avLst/>
          </a:prstGeom>
          <a:noFill/>
        </p:spPr>
        <p:txBody>
          <a:bodyPr wrap="square" rtlCol="0">
            <a:spAutoFit/>
          </a:bodyPr>
          <a:lstStyle/>
          <a:p>
            <a:r>
              <a:rPr lang="en-US" dirty="0"/>
              <a:t/>
            </a:r>
            <a:br>
              <a:rPr lang="en-US" dirty="0"/>
            </a:br>
            <a:r>
              <a:rPr lang="en-US" dirty="0"/>
              <a:t>Microsoft PowerPoint is a presentation program developed by Microsoft as part of the Microsoft Office suite. It allows users to create dynamic and visually appealing presentations for various purposes, including business meetings, academic lectures, training sessions, and more. Here are some key features and functionalities of Microsoft PowerPoint:</a:t>
            </a:r>
          </a:p>
          <a:p>
            <a:r>
              <a:rPr lang="en-US" b="1" dirty="0"/>
              <a:t>Slide Creation</a:t>
            </a:r>
            <a:r>
              <a:rPr lang="en-US" dirty="0"/>
              <a:t>: PowerPoint enables users to create slides with text, images, graphics, shapes, charts, and multimedia elements such as audio and video.</a:t>
            </a:r>
          </a:p>
          <a:p>
            <a:r>
              <a:rPr lang="en-US" b="1" dirty="0"/>
              <a:t>Slide Layouts and Templates</a:t>
            </a:r>
            <a:r>
              <a:rPr lang="en-US" dirty="0"/>
              <a:t>: PowerPoint offers a variety of pre-designed slide layouts and templates to help users get started with their presentations quickly. Users can choose from different themes and customize them according to their needs.</a:t>
            </a:r>
          </a:p>
          <a:p>
            <a:r>
              <a:rPr lang="en-US" b="1" dirty="0"/>
              <a:t>Slide Transitions and Animations</a:t>
            </a:r>
            <a:r>
              <a:rPr lang="en-US" dirty="0"/>
              <a:t>: PowerPoint allows users to add slide transitions and animations to make their presentations more engaging and dynamic. </a:t>
            </a:r>
          </a:p>
          <a:p>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9800" y="1143000"/>
            <a:ext cx="2705100" cy="16859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9800" y="2971800"/>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53150" y="4800600"/>
            <a:ext cx="2590800" cy="1762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156708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45"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2000"/>
                                        <p:tgtEl>
                                          <p:spTgt spid="4"/>
                                        </p:tgtEl>
                                      </p:cBhvr>
                                    </p:animEffect>
                                    <p:anim calcmode="lin" valueType="num">
                                      <p:cBhvr>
                                        <p:cTn id="21" dur="2000" fill="hold"/>
                                        <p:tgtEl>
                                          <p:spTgt spid="4"/>
                                        </p:tgtEl>
                                        <p:attrNameLst>
                                          <p:attrName>ppt_w</p:attrName>
                                        </p:attrNameLst>
                                      </p:cBhvr>
                                      <p:tavLst>
                                        <p:tav tm="0" fmla="#ppt_w*sin(2.5*pi*$)">
                                          <p:val>
                                            <p:fltVal val="0"/>
                                          </p:val>
                                        </p:tav>
                                        <p:tav tm="100000">
                                          <p:val>
                                            <p:fltVal val="1"/>
                                          </p:val>
                                        </p:tav>
                                      </p:tavLst>
                                    </p:anim>
                                    <p:anim calcmode="lin" valueType="num">
                                      <p:cBhvr>
                                        <p:cTn id="22"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45"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2000"/>
                                        <p:tgtEl>
                                          <p:spTgt spid="9"/>
                                        </p:tgtEl>
                                      </p:cBhvr>
                                    </p:animEffect>
                                    <p:anim calcmode="lin" valueType="num">
                                      <p:cBhvr>
                                        <p:cTn id="28" dur="2000" fill="hold"/>
                                        <p:tgtEl>
                                          <p:spTgt spid="9"/>
                                        </p:tgtEl>
                                        <p:attrNameLst>
                                          <p:attrName>ppt_w</p:attrName>
                                        </p:attrNameLst>
                                      </p:cBhvr>
                                      <p:tavLst>
                                        <p:tav tm="0" fmla="#ppt_w*sin(2.5*pi*$)">
                                          <p:val>
                                            <p:fltVal val="0"/>
                                          </p:val>
                                        </p:tav>
                                        <p:tav tm="100000">
                                          <p:val>
                                            <p:fltVal val="1"/>
                                          </p:val>
                                        </p:tav>
                                      </p:tavLst>
                                    </p:anim>
                                    <p:anim calcmode="lin" valueType="num">
                                      <p:cBhvr>
                                        <p:cTn id="29" dur="20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45" presetClass="entr" presetSubtype="0"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2000"/>
                                        <p:tgtEl>
                                          <p:spTgt spid="10"/>
                                        </p:tgtEl>
                                      </p:cBhvr>
                                    </p:animEffect>
                                    <p:anim calcmode="lin" valueType="num">
                                      <p:cBhvr>
                                        <p:cTn id="35" dur="2000" fill="hold"/>
                                        <p:tgtEl>
                                          <p:spTgt spid="10"/>
                                        </p:tgtEl>
                                        <p:attrNameLst>
                                          <p:attrName>ppt_w</p:attrName>
                                        </p:attrNameLst>
                                      </p:cBhvr>
                                      <p:tavLst>
                                        <p:tav tm="0" fmla="#ppt_w*sin(2.5*pi*$)">
                                          <p:val>
                                            <p:fltVal val="0"/>
                                          </p:val>
                                        </p:tav>
                                        <p:tav tm="100000">
                                          <p:val>
                                            <p:fltVal val="1"/>
                                          </p:val>
                                        </p:tav>
                                      </p:tavLst>
                                    </p:anim>
                                    <p:anim calcmode="lin" valueType="num">
                                      <p:cBhvr>
                                        <p:cTn id="36" dur="20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artisticBlur/>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152400" y="76200"/>
            <a:ext cx="9296400" cy="6934199"/>
          </a:xfrm>
          <a:prstGeom prst="rect">
            <a:avLst/>
          </a:prstGeom>
        </p:spPr>
      </p:pic>
      <p:sp>
        <p:nvSpPr>
          <p:cNvPr id="3" name="TextBox 2"/>
          <p:cNvSpPr txBox="1"/>
          <p:nvPr/>
        </p:nvSpPr>
        <p:spPr>
          <a:xfrm>
            <a:off x="457200" y="373390"/>
            <a:ext cx="2590800" cy="52322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Ms</a:t>
            </a:r>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VBA</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cxnSp>
        <p:nvCxnSpPr>
          <p:cNvPr id="5" name="Straight Connector 4"/>
          <p:cNvCxnSpPr/>
          <p:nvPr/>
        </p:nvCxnSpPr>
        <p:spPr>
          <a:xfrm>
            <a:off x="304800" y="990600"/>
            <a:ext cx="8915400" cy="0"/>
          </a:xfrm>
          <a:prstGeom prst="line">
            <a:avLst/>
          </a:prstGeom>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a:off x="304800" y="1295400"/>
            <a:ext cx="5181600" cy="5632311"/>
          </a:xfrm>
          <a:prstGeom prst="rect">
            <a:avLst/>
          </a:prstGeom>
          <a:noFill/>
        </p:spPr>
        <p:txBody>
          <a:bodyPr wrap="square" rtlCol="0">
            <a:spAutoFit/>
          </a:bodyPr>
          <a:lstStyle/>
          <a:p>
            <a:r>
              <a:rPr lang="en-US" dirty="0"/>
              <a:t>Certainly! Microsoft Excel is a powerful spreadsheet program developed by Microsoft. It's widely used for various purposes, including data organization, analysis, calculation, and visualization. Here are some key features and functionalities of Microsoft Excel:</a:t>
            </a:r>
          </a:p>
          <a:p>
            <a:r>
              <a:rPr lang="en-US" b="1" dirty="0"/>
              <a:t>Grid Interface</a:t>
            </a:r>
            <a:r>
              <a:rPr lang="en-US" dirty="0"/>
              <a:t>: Excel's main interface consists of a grid of cells arranged in rows and columns. Each cell can contain text, numbers, formulas, or functions.</a:t>
            </a:r>
          </a:p>
          <a:p>
            <a:r>
              <a:rPr lang="en-US" b="1" dirty="0"/>
              <a:t>Formulas and Functions</a:t>
            </a:r>
            <a:r>
              <a:rPr lang="en-US" dirty="0"/>
              <a:t>: Excel allows users to perform calculations using formulas and functions. Formulas are expressions that perform calculations on values in cells, while functions are predefined formulas for specific calculations, such as SUM, AVERAGE, IF, VLOOKUP, etc.</a:t>
            </a:r>
          </a:p>
          <a:p>
            <a:r>
              <a:rPr lang="en-US" b="1" dirty="0"/>
              <a:t>Data Analysis</a:t>
            </a:r>
            <a:r>
              <a:rPr lang="en-US" dirty="0"/>
              <a:t>: Excel provides various tools for data analysis, including sorting, filtering, and pivot tables. These tools allow users to analyze and summarize large datasets efficiently.</a:t>
            </a:r>
          </a:p>
          <a:p>
            <a:endParaRPr lang="en-US" dirty="0"/>
          </a:p>
          <a:p>
            <a:endParaRPr lang="en-US"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7912" y="4495800"/>
            <a:ext cx="2571750" cy="14097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8700" y="2700336"/>
            <a:ext cx="2705100" cy="16859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8700" y="1143000"/>
            <a:ext cx="2571750" cy="14097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723845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additive="base">
                                        <p:cTn id="38" dur="500" fill="hold"/>
                                        <p:tgtEl>
                                          <p:spTgt spid="4"/>
                                        </p:tgtEl>
                                        <p:attrNameLst>
                                          <p:attrName>ppt_x</p:attrName>
                                        </p:attrNameLst>
                                      </p:cBhvr>
                                      <p:tavLst>
                                        <p:tav tm="0">
                                          <p:val>
                                            <p:strVal val="#ppt_x"/>
                                          </p:val>
                                        </p:tav>
                                        <p:tav tm="100000">
                                          <p:val>
                                            <p:strVal val="#ppt_x"/>
                                          </p:val>
                                        </p:tav>
                                      </p:tavLst>
                                    </p:anim>
                                    <p:anim calcmode="lin" valueType="num">
                                      <p:cBhvr additive="base">
                                        <p:cTn id="3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 calcmode="lin" valueType="num">
                                      <p:cBhvr additive="base">
                                        <p:cTn id="44" dur="500" fill="hold"/>
                                        <p:tgtEl>
                                          <p:spTgt spid="4"/>
                                        </p:tgtEl>
                                        <p:attrNameLst>
                                          <p:attrName>ppt_x</p:attrName>
                                        </p:attrNameLst>
                                      </p:cBhvr>
                                      <p:tavLst>
                                        <p:tav tm="0">
                                          <p:val>
                                            <p:strVal val="#ppt_x"/>
                                          </p:val>
                                        </p:tav>
                                        <p:tav tm="100000">
                                          <p:val>
                                            <p:strVal val="#ppt_x"/>
                                          </p:val>
                                        </p:tav>
                                      </p:tavLst>
                                    </p:anim>
                                    <p:anim calcmode="lin" valueType="num">
                                      <p:cBhvr additive="base">
                                        <p:cTn id="4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artisticBlur/>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152400" y="76200"/>
            <a:ext cx="9296400" cy="6934199"/>
          </a:xfrm>
          <a:prstGeom prst="rect">
            <a:avLst/>
          </a:prstGeom>
        </p:spPr>
      </p:pic>
      <p:pic>
        <p:nvPicPr>
          <p:cNvPr id="4" name="Picture 3"/>
          <p:cNvPicPr>
            <a:picLocks noChangeAspect="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447800" y="1371600"/>
            <a:ext cx="7315200" cy="41148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Picture 8"/>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905000" y="3543299"/>
            <a:ext cx="2247900" cy="2038350"/>
          </a:xfrm>
          <a:prstGeom prst="rect">
            <a:avLst/>
          </a:prstGeom>
        </p:spPr>
      </p:pic>
      <p:pic>
        <p:nvPicPr>
          <p:cNvPr id="12" name="Picture 11"/>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515100" y="3657599"/>
            <a:ext cx="2247900" cy="2038350"/>
          </a:xfrm>
          <a:prstGeom prst="rect">
            <a:avLst/>
          </a:prstGeom>
        </p:spPr>
      </p:pic>
    </p:spTree>
    <p:extLst>
      <p:ext uri="{BB962C8B-B14F-4D97-AF65-F5344CB8AC3E}">
        <p14:creationId xmlns:p14="http://schemas.microsoft.com/office/powerpoint/2010/main" val="13653126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TotalTime>
  <Words>504</Words>
  <Application>Microsoft Office PowerPoint</Application>
  <PresentationFormat>On-screen Show (4:3)</PresentationFormat>
  <Paragraphs>34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WELLCOME TO</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WELLCOME TO</dc:title>
  <dc:creator>User</dc:creator>
  <cp:lastModifiedBy>User</cp:lastModifiedBy>
  <cp:revision>10</cp:revision>
  <dcterms:created xsi:type="dcterms:W3CDTF">2024-03-28T16:20:37Z</dcterms:created>
  <dcterms:modified xsi:type="dcterms:W3CDTF">2024-03-28T17:55:49Z</dcterms:modified>
</cp:coreProperties>
</file>