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121400" cx="10731500"/>
  <p:notesSz cx="10731500" cy="612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xqdNoBoFmFpfqnEm1iyO8j/pG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cacc5ca66_2_0:notes"/>
          <p:cNvSpPr/>
          <p:nvPr>
            <p:ph idx="2" type="sldImg"/>
          </p:nvPr>
        </p:nvSpPr>
        <p:spPr>
          <a:xfrm>
            <a:off x="1788925" y="459100"/>
            <a:ext cx="7154700" cy="229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cacc5ca66_2_0:notes"/>
          <p:cNvSpPr txBox="1"/>
          <p:nvPr>
            <p:ph idx="1" type="body"/>
          </p:nvPr>
        </p:nvSpPr>
        <p:spPr>
          <a:xfrm>
            <a:off x="1073150" y="2907650"/>
            <a:ext cx="85851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1073150" y="2907650"/>
            <a:ext cx="8585200" cy="2754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788925" y="459100"/>
            <a:ext cx="71546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3629279" y="5598414"/>
            <a:ext cx="341579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533717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7685532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800576" y="1866138"/>
            <a:ext cx="9073198" cy="1264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601152" y="3371088"/>
            <a:ext cx="7472045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3629279" y="5598414"/>
            <a:ext cx="341579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533717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7685532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533717" y="240792"/>
            <a:ext cx="9606915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533717" y="1384554"/>
            <a:ext cx="9606915" cy="3973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629279" y="5598414"/>
            <a:ext cx="341579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533717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7685532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533717" y="240792"/>
            <a:ext cx="9606915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533717" y="1384554"/>
            <a:ext cx="4643342" cy="3973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5497290" y="1384554"/>
            <a:ext cx="4643342" cy="3973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629279" y="5598414"/>
            <a:ext cx="341579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533717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7685532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533717" y="240792"/>
            <a:ext cx="9606915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629279" y="5598414"/>
            <a:ext cx="341579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533717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7685532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533717" y="240792"/>
            <a:ext cx="9606915" cy="963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533717" y="1384554"/>
            <a:ext cx="9606915" cy="3973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3629279" y="5598414"/>
            <a:ext cx="3415792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533717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7685532" y="5598414"/>
            <a:ext cx="2455100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KsJXpKFaygywou877GinDclUCgfsOHVa?usp=sharing#scrollTo=anSLXFDWgKr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70018" cy="601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16768" cy="605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70018" cy="599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06352" cy="60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82129" cy="60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16768" cy="601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94241" cy="60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9" y="122738"/>
            <a:ext cx="10303876" cy="557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81" y="0"/>
            <a:ext cx="10527956" cy="599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16768" cy="608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82129" cy="603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30574" cy="60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cacc5ca66_2_0"/>
          <p:cNvSpPr txBox="1"/>
          <p:nvPr/>
        </p:nvSpPr>
        <p:spPr>
          <a:xfrm>
            <a:off x="206350" y="275125"/>
            <a:ext cx="8844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Google Colab Link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acacc5ca66_2_0"/>
          <p:cNvSpPr txBox="1"/>
          <p:nvPr/>
        </p:nvSpPr>
        <p:spPr>
          <a:xfrm>
            <a:off x="206350" y="1238050"/>
            <a:ext cx="69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https://colab.research.google.com/drive/1KsJXpKFaygywou877GinDclUCgfsOHVa?usp=sharing#scrollTo=anSLXFDWgKrO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06352" cy="601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82129" cy="60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2895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70018" cy="601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04576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92383" cy="602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70018" cy="611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2022-12-08T00:21:18Z</dcterms:created>
</cp:coreProperties>
</file>