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b3015fe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b3015fe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QWE Case study questions to answer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Is Wall’s belief about the dependence of churn rates on customer age supported by the data? To get some intuition, try visualizing this dependence (Hint: no need to run any statistical tests).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Run a regression model that best predicts the probability that a customer leaves.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What is the predicted probability that Customer 672 will leave between December 2011 and February 2012? Is that high or low? Did that customer actually leave?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What about Customers 354 and 5203?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What factors contribute the most to the predicted probabilities that these customers will leave?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Answer Wall’s “ultimate question”: provide the list of 100 customers with the highest churn probabilities and the top three drivers of churn for each customer.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QWE Case study questions to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QWE Case study questions to answer</dc:title>
  <cp:lastModifiedBy>Oliver Bandte</cp:lastModifiedBy>
  <cp:revision>1</cp:revision>
  <dcterms:modified xsi:type="dcterms:W3CDTF">2022-10-03T00:51:07Z</dcterms:modified>
</cp:coreProperties>
</file>