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9" r:id="rId2"/>
    <p:sldId id="282" r:id="rId3"/>
    <p:sldId id="257" r:id="rId4"/>
    <p:sldId id="259" r:id="rId5"/>
    <p:sldId id="300" r:id="rId6"/>
    <p:sldId id="292" r:id="rId7"/>
    <p:sldId id="294" r:id="rId8"/>
    <p:sldId id="295" r:id="rId9"/>
    <p:sldId id="296" r:id="rId10"/>
    <p:sldId id="297" r:id="rId11"/>
    <p:sldId id="298" r:id="rId12"/>
    <p:sldId id="272" r:id="rId13"/>
    <p:sldId id="291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4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32" autoAdjust="0"/>
    <p:restoredTop sz="94681"/>
  </p:normalViewPr>
  <p:slideViewPr>
    <p:cSldViewPr snapToGrid="0" snapToObjects="1" showGuides="1">
      <p:cViewPr varScale="1">
        <p:scale>
          <a:sx n="69" d="100"/>
          <a:sy n="69" d="100"/>
        </p:scale>
        <p:origin x="414" y="72"/>
      </p:cViewPr>
      <p:guideLst>
        <p:guide orient="horz" pos="864"/>
        <p:guide pos="4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D588F-D218-4D4F-8968-7931F4EC4436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C0303EA1-B26A-48C9-9D94-2BD62BBB29A0}">
      <dgm:prSet phldrT="[Texto]"/>
      <dgm:spPr/>
      <dgm:t>
        <a:bodyPr/>
        <a:lstStyle/>
        <a:p>
          <a:r>
            <a:rPr lang="pt-BR" dirty="0"/>
            <a:t>Business </a:t>
          </a:r>
          <a:r>
            <a:rPr lang="pt-BR" dirty="0" err="1"/>
            <a:t>Understanding</a:t>
          </a:r>
          <a:endParaRPr lang="pt-BR" dirty="0"/>
        </a:p>
      </dgm:t>
    </dgm:pt>
    <dgm:pt modelId="{1E3C65C2-B108-4B12-83A6-2E19BE00EC44}" type="parTrans" cxnId="{BA4E97F9-18FC-4953-B2D9-E2A229BB370E}">
      <dgm:prSet/>
      <dgm:spPr/>
      <dgm:t>
        <a:bodyPr/>
        <a:lstStyle/>
        <a:p>
          <a:endParaRPr lang="pt-BR"/>
        </a:p>
      </dgm:t>
    </dgm:pt>
    <dgm:pt modelId="{32DA211D-7578-4A4C-B894-8F09830747ED}" type="sibTrans" cxnId="{BA4E97F9-18FC-4953-B2D9-E2A229BB370E}">
      <dgm:prSet/>
      <dgm:spPr/>
      <dgm:t>
        <a:bodyPr/>
        <a:lstStyle/>
        <a:p>
          <a:endParaRPr lang="pt-BR"/>
        </a:p>
      </dgm:t>
    </dgm:pt>
    <dgm:pt modelId="{3734320D-CA38-4425-AFBA-C90EF8E3A711}">
      <dgm:prSet phldrT="[Texto]"/>
      <dgm:spPr/>
      <dgm:t>
        <a:bodyPr/>
        <a:lstStyle/>
        <a:p>
          <a:r>
            <a:rPr lang="pt-BR" dirty="0" err="1"/>
            <a:t>Decision</a:t>
          </a:r>
          <a:r>
            <a:rPr lang="pt-BR" dirty="0"/>
            <a:t> </a:t>
          </a:r>
          <a:r>
            <a:rPr lang="pt-BR" dirty="0" err="1"/>
            <a:t>Tree</a:t>
          </a:r>
          <a:endParaRPr lang="pt-BR" dirty="0"/>
        </a:p>
      </dgm:t>
    </dgm:pt>
    <dgm:pt modelId="{2ED4509F-87E6-4FA4-8528-FDE5D59625CA}" type="parTrans" cxnId="{A1465467-0DA9-459D-B035-CD8F064A0C3E}">
      <dgm:prSet/>
      <dgm:spPr/>
      <dgm:t>
        <a:bodyPr/>
        <a:lstStyle/>
        <a:p>
          <a:endParaRPr lang="pt-BR"/>
        </a:p>
      </dgm:t>
    </dgm:pt>
    <dgm:pt modelId="{16A067C7-D414-46CE-8154-4020B91CFB68}" type="sibTrans" cxnId="{A1465467-0DA9-459D-B035-CD8F064A0C3E}">
      <dgm:prSet/>
      <dgm:spPr/>
      <dgm:t>
        <a:bodyPr/>
        <a:lstStyle/>
        <a:p>
          <a:endParaRPr lang="pt-BR"/>
        </a:p>
      </dgm:t>
    </dgm:pt>
    <dgm:pt modelId="{B969078B-CDDD-46C5-8B9D-CF41C7A33F46}">
      <dgm:prSet phldrT="[Texto]"/>
      <dgm:spPr/>
      <dgm:t>
        <a:bodyPr/>
        <a:lstStyle/>
        <a:p>
          <a:r>
            <a:rPr lang="pt-BR" dirty="0"/>
            <a:t>Random Forest</a:t>
          </a:r>
        </a:p>
      </dgm:t>
    </dgm:pt>
    <dgm:pt modelId="{EAF18247-EAA6-44B8-96AA-6652681ABDE3}" type="parTrans" cxnId="{BA4EAF52-A7BB-41F5-9A79-4B3F1DEC1AF4}">
      <dgm:prSet/>
      <dgm:spPr/>
      <dgm:t>
        <a:bodyPr/>
        <a:lstStyle/>
        <a:p>
          <a:endParaRPr lang="pt-BR"/>
        </a:p>
      </dgm:t>
    </dgm:pt>
    <dgm:pt modelId="{053AAFE3-EBF0-4A64-93E2-E1D5B7A4BFAE}" type="sibTrans" cxnId="{BA4EAF52-A7BB-41F5-9A79-4B3F1DEC1AF4}">
      <dgm:prSet/>
      <dgm:spPr/>
      <dgm:t>
        <a:bodyPr/>
        <a:lstStyle/>
        <a:p>
          <a:endParaRPr lang="pt-BR"/>
        </a:p>
      </dgm:t>
    </dgm:pt>
    <dgm:pt modelId="{A71C5482-B721-459E-AED8-94059F6FF39E}">
      <dgm:prSet/>
      <dgm:spPr/>
      <dgm:t>
        <a:bodyPr/>
        <a:lstStyle/>
        <a:p>
          <a:r>
            <a:rPr lang="pt-BR" dirty="0" err="1"/>
            <a:t>Logistic</a:t>
          </a:r>
          <a:r>
            <a:rPr lang="pt-BR" dirty="0"/>
            <a:t> </a:t>
          </a:r>
          <a:r>
            <a:rPr lang="pt-BR" dirty="0" err="1"/>
            <a:t>Regression</a:t>
          </a:r>
          <a:endParaRPr lang="pt-BR" dirty="0"/>
        </a:p>
      </dgm:t>
    </dgm:pt>
    <dgm:pt modelId="{81C6295D-2DF3-471C-BE7A-3778B86475A4}" type="parTrans" cxnId="{031B1B60-1BA7-4037-8E99-C2D7D4305603}">
      <dgm:prSet/>
      <dgm:spPr/>
      <dgm:t>
        <a:bodyPr/>
        <a:lstStyle/>
        <a:p>
          <a:endParaRPr lang="pt-BR"/>
        </a:p>
      </dgm:t>
    </dgm:pt>
    <dgm:pt modelId="{56800580-8596-434E-961E-FF2A5D3DFC62}" type="sibTrans" cxnId="{031B1B60-1BA7-4037-8E99-C2D7D4305603}">
      <dgm:prSet/>
      <dgm:spPr/>
      <dgm:t>
        <a:bodyPr/>
        <a:lstStyle/>
        <a:p>
          <a:endParaRPr lang="pt-BR"/>
        </a:p>
      </dgm:t>
    </dgm:pt>
    <dgm:pt modelId="{1E9C66B0-69B8-4875-B51D-D53B7AA7FE92}">
      <dgm:prSet/>
      <dgm:spPr/>
      <dgm:t>
        <a:bodyPr/>
        <a:lstStyle/>
        <a:p>
          <a:r>
            <a:rPr lang="pt-BR" dirty="0"/>
            <a:t>SVM</a:t>
          </a:r>
        </a:p>
      </dgm:t>
    </dgm:pt>
    <dgm:pt modelId="{6239E78A-D555-460A-ADD5-BB5E56145CBD}" type="parTrans" cxnId="{74472E45-192D-4C25-9026-E766E4432F8D}">
      <dgm:prSet/>
      <dgm:spPr/>
      <dgm:t>
        <a:bodyPr/>
        <a:lstStyle/>
        <a:p>
          <a:endParaRPr lang="pt-BR"/>
        </a:p>
      </dgm:t>
    </dgm:pt>
    <dgm:pt modelId="{0407E38A-94AA-4A5E-B43C-89B237AD085D}" type="sibTrans" cxnId="{74472E45-192D-4C25-9026-E766E4432F8D}">
      <dgm:prSet/>
      <dgm:spPr/>
      <dgm:t>
        <a:bodyPr/>
        <a:lstStyle/>
        <a:p>
          <a:endParaRPr lang="pt-BR"/>
        </a:p>
      </dgm:t>
    </dgm:pt>
    <dgm:pt modelId="{A3FE7F42-9DEE-4D3A-A68F-234233909818}">
      <dgm:prSet/>
      <dgm:spPr/>
      <dgm:t>
        <a:bodyPr/>
        <a:lstStyle/>
        <a:p>
          <a:r>
            <a:rPr lang="pt-BR" dirty="0" err="1"/>
            <a:t>Conclusion</a:t>
          </a:r>
          <a:endParaRPr lang="pt-BR" dirty="0"/>
        </a:p>
      </dgm:t>
    </dgm:pt>
    <dgm:pt modelId="{7C059C49-3294-47D5-A9D1-6490F7967A6F}" type="parTrans" cxnId="{12C89B57-4F00-47E6-B3F5-702D750C254A}">
      <dgm:prSet/>
      <dgm:spPr/>
      <dgm:t>
        <a:bodyPr/>
        <a:lstStyle/>
        <a:p>
          <a:endParaRPr lang="pt-BR"/>
        </a:p>
      </dgm:t>
    </dgm:pt>
    <dgm:pt modelId="{E634950A-DC99-44AA-BA7A-33E213978AEF}" type="sibTrans" cxnId="{12C89B57-4F00-47E6-B3F5-702D750C254A}">
      <dgm:prSet/>
      <dgm:spPr/>
      <dgm:t>
        <a:bodyPr/>
        <a:lstStyle/>
        <a:p>
          <a:endParaRPr lang="pt-BR"/>
        </a:p>
      </dgm:t>
    </dgm:pt>
    <dgm:pt modelId="{C6910B46-F291-43DC-AC17-15FDBA3D91E6}">
      <dgm:prSet/>
      <dgm:spPr/>
      <dgm:t>
        <a:bodyPr/>
        <a:lstStyle/>
        <a:p>
          <a:r>
            <a:rPr lang="pt-BR" dirty="0"/>
            <a:t>App </a:t>
          </a:r>
          <a:r>
            <a:rPr lang="pt-BR" dirty="0" err="1"/>
            <a:t>concept</a:t>
          </a:r>
          <a:r>
            <a:rPr lang="pt-BR" dirty="0"/>
            <a:t> </a:t>
          </a:r>
        </a:p>
      </dgm:t>
    </dgm:pt>
    <dgm:pt modelId="{DB416D4E-E869-44D9-AAE7-45CB971D11C7}" type="parTrans" cxnId="{8BAD8375-D797-4C19-A5E9-B4BB7C205C9F}">
      <dgm:prSet/>
      <dgm:spPr/>
      <dgm:t>
        <a:bodyPr/>
        <a:lstStyle/>
        <a:p>
          <a:endParaRPr lang="pt-BR"/>
        </a:p>
      </dgm:t>
    </dgm:pt>
    <dgm:pt modelId="{A3020AD8-AFD8-40FA-9276-276ABABB03C6}" type="sibTrans" cxnId="{8BAD8375-D797-4C19-A5E9-B4BB7C205C9F}">
      <dgm:prSet/>
      <dgm:spPr/>
      <dgm:t>
        <a:bodyPr/>
        <a:lstStyle/>
        <a:p>
          <a:endParaRPr lang="pt-BR"/>
        </a:p>
      </dgm:t>
    </dgm:pt>
    <dgm:pt modelId="{DDAF8FC2-9AD0-461B-8769-CD2CAF65C0EC}" type="pres">
      <dgm:prSet presAssocID="{835D588F-D218-4D4F-8968-7931F4EC4436}" presName="linear" presStyleCnt="0">
        <dgm:presLayoutVars>
          <dgm:dir/>
          <dgm:animLvl val="lvl"/>
          <dgm:resizeHandles val="exact"/>
        </dgm:presLayoutVars>
      </dgm:prSet>
      <dgm:spPr/>
    </dgm:pt>
    <dgm:pt modelId="{C71F549D-D80D-4E8F-A13E-39BF971A180E}" type="pres">
      <dgm:prSet presAssocID="{C0303EA1-B26A-48C9-9D94-2BD62BBB29A0}" presName="parentLin" presStyleCnt="0"/>
      <dgm:spPr/>
    </dgm:pt>
    <dgm:pt modelId="{E222B3B1-043B-42B3-AFCA-A368B2330983}" type="pres">
      <dgm:prSet presAssocID="{C0303EA1-B26A-48C9-9D94-2BD62BBB29A0}" presName="parentLeftMargin" presStyleLbl="node1" presStyleIdx="0" presStyleCnt="7"/>
      <dgm:spPr/>
    </dgm:pt>
    <dgm:pt modelId="{31DDE741-B660-4BE9-B40F-D40378310DA6}" type="pres">
      <dgm:prSet presAssocID="{C0303EA1-B26A-48C9-9D94-2BD62BBB29A0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32C38A28-059F-4494-AC4F-B244903728FC}" type="pres">
      <dgm:prSet presAssocID="{C0303EA1-B26A-48C9-9D94-2BD62BBB29A0}" presName="negativeSpace" presStyleCnt="0"/>
      <dgm:spPr/>
    </dgm:pt>
    <dgm:pt modelId="{CD935800-B36E-4F96-B858-68268AD308AB}" type="pres">
      <dgm:prSet presAssocID="{C0303EA1-B26A-48C9-9D94-2BD62BBB29A0}" presName="childText" presStyleLbl="conFgAcc1" presStyleIdx="0" presStyleCnt="7">
        <dgm:presLayoutVars>
          <dgm:bulletEnabled val="1"/>
        </dgm:presLayoutVars>
      </dgm:prSet>
      <dgm:spPr/>
    </dgm:pt>
    <dgm:pt modelId="{B32A941F-DE99-4E1A-817F-62C8A54E3C28}" type="pres">
      <dgm:prSet presAssocID="{32DA211D-7578-4A4C-B894-8F09830747ED}" presName="spaceBetweenRectangles" presStyleCnt="0"/>
      <dgm:spPr/>
    </dgm:pt>
    <dgm:pt modelId="{D9EFCA4E-833C-426A-ACE1-5AD05DC8715A}" type="pres">
      <dgm:prSet presAssocID="{3734320D-CA38-4425-AFBA-C90EF8E3A711}" presName="parentLin" presStyleCnt="0"/>
      <dgm:spPr/>
    </dgm:pt>
    <dgm:pt modelId="{6725C5D6-74DA-4D07-AFC9-16049BE5121C}" type="pres">
      <dgm:prSet presAssocID="{3734320D-CA38-4425-AFBA-C90EF8E3A711}" presName="parentLeftMargin" presStyleLbl="node1" presStyleIdx="0" presStyleCnt="7"/>
      <dgm:spPr/>
    </dgm:pt>
    <dgm:pt modelId="{C92B446B-B222-47C6-9D60-DF83F0C48E8A}" type="pres">
      <dgm:prSet presAssocID="{3734320D-CA38-4425-AFBA-C90EF8E3A711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92C534C7-99E1-430A-814B-AC57122F155C}" type="pres">
      <dgm:prSet presAssocID="{3734320D-CA38-4425-AFBA-C90EF8E3A711}" presName="negativeSpace" presStyleCnt="0"/>
      <dgm:spPr/>
    </dgm:pt>
    <dgm:pt modelId="{9D49BD54-064C-44C4-A7ED-1564AAF52CC1}" type="pres">
      <dgm:prSet presAssocID="{3734320D-CA38-4425-AFBA-C90EF8E3A711}" presName="childText" presStyleLbl="conFgAcc1" presStyleIdx="1" presStyleCnt="7">
        <dgm:presLayoutVars>
          <dgm:bulletEnabled val="1"/>
        </dgm:presLayoutVars>
      </dgm:prSet>
      <dgm:spPr/>
    </dgm:pt>
    <dgm:pt modelId="{342BC4C1-0122-4EC0-8E42-B3DB621B612C}" type="pres">
      <dgm:prSet presAssocID="{16A067C7-D414-46CE-8154-4020B91CFB68}" presName="spaceBetweenRectangles" presStyleCnt="0"/>
      <dgm:spPr/>
    </dgm:pt>
    <dgm:pt modelId="{88C38E02-FC2D-4347-B7BE-D4BDD9897CCE}" type="pres">
      <dgm:prSet presAssocID="{B969078B-CDDD-46C5-8B9D-CF41C7A33F46}" presName="parentLin" presStyleCnt="0"/>
      <dgm:spPr/>
    </dgm:pt>
    <dgm:pt modelId="{CA50862B-6E81-4682-A8EB-6B6A4830D196}" type="pres">
      <dgm:prSet presAssocID="{B969078B-CDDD-46C5-8B9D-CF41C7A33F46}" presName="parentLeftMargin" presStyleLbl="node1" presStyleIdx="1" presStyleCnt="7"/>
      <dgm:spPr/>
    </dgm:pt>
    <dgm:pt modelId="{C4AC877D-34D3-4F3F-A187-80E3324199F8}" type="pres">
      <dgm:prSet presAssocID="{B969078B-CDDD-46C5-8B9D-CF41C7A33F46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1FEF02C3-1FF9-43EF-8796-81B97B1438E1}" type="pres">
      <dgm:prSet presAssocID="{B969078B-CDDD-46C5-8B9D-CF41C7A33F46}" presName="negativeSpace" presStyleCnt="0"/>
      <dgm:spPr/>
    </dgm:pt>
    <dgm:pt modelId="{1903547E-FC73-4B9C-9538-E672686987AA}" type="pres">
      <dgm:prSet presAssocID="{B969078B-CDDD-46C5-8B9D-CF41C7A33F46}" presName="childText" presStyleLbl="conFgAcc1" presStyleIdx="2" presStyleCnt="7">
        <dgm:presLayoutVars>
          <dgm:bulletEnabled val="1"/>
        </dgm:presLayoutVars>
      </dgm:prSet>
      <dgm:spPr/>
    </dgm:pt>
    <dgm:pt modelId="{14418AF1-6692-452E-A7FC-07399C2C3FE6}" type="pres">
      <dgm:prSet presAssocID="{053AAFE3-EBF0-4A64-93E2-E1D5B7A4BFAE}" presName="spaceBetweenRectangles" presStyleCnt="0"/>
      <dgm:spPr/>
    </dgm:pt>
    <dgm:pt modelId="{96DEDFA0-341E-4F3F-A38B-2A0846F65971}" type="pres">
      <dgm:prSet presAssocID="{A71C5482-B721-459E-AED8-94059F6FF39E}" presName="parentLin" presStyleCnt="0"/>
      <dgm:spPr/>
    </dgm:pt>
    <dgm:pt modelId="{CCB3AEB2-B53B-4329-AD0B-739797340E81}" type="pres">
      <dgm:prSet presAssocID="{A71C5482-B721-459E-AED8-94059F6FF39E}" presName="parentLeftMargin" presStyleLbl="node1" presStyleIdx="2" presStyleCnt="7"/>
      <dgm:spPr/>
    </dgm:pt>
    <dgm:pt modelId="{0C4046DC-4EA7-40A0-9E21-B5594CDABF2D}" type="pres">
      <dgm:prSet presAssocID="{A71C5482-B721-459E-AED8-94059F6FF39E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EDE06E1C-2F3A-403B-9A6A-8B739D0EE08F}" type="pres">
      <dgm:prSet presAssocID="{A71C5482-B721-459E-AED8-94059F6FF39E}" presName="negativeSpace" presStyleCnt="0"/>
      <dgm:spPr/>
    </dgm:pt>
    <dgm:pt modelId="{CFD6D562-8928-4008-BEEA-6073933FE234}" type="pres">
      <dgm:prSet presAssocID="{A71C5482-B721-459E-AED8-94059F6FF39E}" presName="childText" presStyleLbl="conFgAcc1" presStyleIdx="3" presStyleCnt="7">
        <dgm:presLayoutVars>
          <dgm:bulletEnabled val="1"/>
        </dgm:presLayoutVars>
      </dgm:prSet>
      <dgm:spPr/>
    </dgm:pt>
    <dgm:pt modelId="{48512F68-9BEC-4C03-8F79-F54C073EE5DE}" type="pres">
      <dgm:prSet presAssocID="{56800580-8596-434E-961E-FF2A5D3DFC62}" presName="spaceBetweenRectangles" presStyleCnt="0"/>
      <dgm:spPr/>
    </dgm:pt>
    <dgm:pt modelId="{30D3830D-939C-401C-81FC-1D0E03DBD22D}" type="pres">
      <dgm:prSet presAssocID="{1E9C66B0-69B8-4875-B51D-D53B7AA7FE92}" presName="parentLin" presStyleCnt="0"/>
      <dgm:spPr/>
    </dgm:pt>
    <dgm:pt modelId="{68FC161D-77C7-48B6-B8A7-70E31FF51FF7}" type="pres">
      <dgm:prSet presAssocID="{1E9C66B0-69B8-4875-B51D-D53B7AA7FE92}" presName="parentLeftMargin" presStyleLbl="node1" presStyleIdx="3" presStyleCnt="7"/>
      <dgm:spPr/>
    </dgm:pt>
    <dgm:pt modelId="{7681585C-5C11-4311-8F41-D50685874666}" type="pres">
      <dgm:prSet presAssocID="{1E9C66B0-69B8-4875-B51D-D53B7AA7FE92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2C439CAB-AFF9-44C5-BD8A-AC3200C37557}" type="pres">
      <dgm:prSet presAssocID="{1E9C66B0-69B8-4875-B51D-D53B7AA7FE92}" presName="negativeSpace" presStyleCnt="0"/>
      <dgm:spPr/>
    </dgm:pt>
    <dgm:pt modelId="{10712B19-AF4C-4B5B-827F-85B330929BDE}" type="pres">
      <dgm:prSet presAssocID="{1E9C66B0-69B8-4875-B51D-D53B7AA7FE92}" presName="childText" presStyleLbl="conFgAcc1" presStyleIdx="4" presStyleCnt="7">
        <dgm:presLayoutVars>
          <dgm:bulletEnabled val="1"/>
        </dgm:presLayoutVars>
      </dgm:prSet>
      <dgm:spPr/>
    </dgm:pt>
    <dgm:pt modelId="{8F8067FB-C644-4185-9439-46489A016F25}" type="pres">
      <dgm:prSet presAssocID="{0407E38A-94AA-4A5E-B43C-89B237AD085D}" presName="spaceBetweenRectangles" presStyleCnt="0"/>
      <dgm:spPr/>
    </dgm:pt>
    <dgm:pt modelId="{5DD12EB8-9BF9-4806-9750-9EEFF12CFB8B}" type="pres">
      <dgm:prSet presAssocID="{A3FE7F42-9DEE-4D3A-A68F-234233909818}" presName="parentLin" presStyleCnt="0"/>
      <dgm:spPr/>
    </dgm:pt>
    <dgm:pt modelId="{B4B50E25-9BBE-4085-9341-1F9B6B4A811B}" type="pres">
      <dgm:prSet presAssocID="{A3FE7F42-9DEE-4D3A-A68F-234233909818}" presName="parentLeftMargin" presStyleLbl="node1" presStyleIdx="4" presStyleCnt="7"/>
      <dgm:spPr/>
    </dgm:pt>
    <dgm:pt modelId="{DBB82B1B-61F6-4636-88C8-BB8FF698D471}" type="pres">
      <dgm:prSet presAssocID="{A3FE7F42-9DEE-4D3A-A68F-234233909818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4EC740A-5BCE-4CE1-9ED0-F49CE2CD8884}" type="pres">
      <dgm:prSet presAssocID="{A3FE7F42-9DEE-4D3A-A68F-234233909818}" presName="negativeSpace" presStyleCnt="0"/>
      <dgm:spPr/>
    </dgm:pt>
    <dgm:pt modelId="{769B9552-BCA5-4FB2-BA88-882D681D0E2A}" type="pres">
      <dgm:prSet presAssocID="{A3FE7F42-9DEE-4D3A-A68F-234233909818}" presName="childText" presStyleLbl="conFgAcc1" presStyleIdx="5" presStyleCnt="7">
        <dgm:presLayoutVars>
          <dgm:bulletEnabled val="1"/>
        </dgm:presLayoutVars>
      </dgm:prSet>
      <dgm:spPr/>
    </dgm:pt>
    <dgm:pt modelId="{C5C25795-3A91-4B3F-BD89-68F48BD9F246}" type="pres">
      <dgm:prSet presAssocID="{E634950A-DC99-44AA-BA7A-33E213978AEF}" presName="spaceBetweenRectangles" presStyleCnt="0"/>
      <dgm:spPr/>
    </dgm:pt>
    <dgm:pt modelId="{79595BCF-5248-4680-8AD8-3F7E7C79C8A3}" type="pres">
      <dgm:prSet presAssocID="{C6910B46-F291-43DC-AC17-15FDBA3D91E6}" presName="parentLin" presStyleCnt="0"/>
      <dgm:spPr/>
    </dgm:pt>
    <dgm:pt modelId="{9DE85C77-EEB2-4182-9DC4-53F80C852851}" type="pres">
      <dgm:prSet presAssocID="{C6910B46-F291-43DC-AC17-15FDBA3D91E6}" presName="parentLeftMargin" presStyleLbl="node1" presStyleIdx="5" presStyleCnt="7"/>
      <dgm:spPr/>
    </dgm:pt>
    <dgm:pt modelId="{B6E940C6-F0A3-48BC-9946-80B3257F052A}" type="pres">
      <dgm:prSet presAssocID="{C6910B46-F291-43DC-AC17-15FDBA3D91E6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3D131608-3A8B-4835-849E-077BF4C41465}" type="pres">
      <dgm:prSet presAssocID="{C6910B46-F291-43DC-AC17-15FDBA3D91E6}" presName="negativeSpace" presStyleCnt="0"/>
      <dgm:spPr/>
    </dgm:pt>
    <dgm:pt modelId="{F1EBDDFA-9980-4029-80A8-B2CEFCF077E7}" type="pres">
      <dgm:prSet presAssocID="{C6910B46-F291-43DC-AC17-15FDBA3D91E6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8C9E0F19-1B12-41F5-A01D-BF539DB570E6}" type="presOf" srcId="{A3FE7F42-9DEE-4D3A-A68F-234233909818}" destId="{B4B50E25-9BBE-4085-9341-1F9B6B4A811B}" srcOrd="0" destOrd="0" presId="urn:microsoft.com/office/officeart/2005/8/layout/list1"/>
    <dgm:cxn modelId="{56DAD136-92D0-4384-8000-FDE40910AACE}" type="presOf" srcId="{B969078B-CDDD-46C5-8B9D-CF41C7A33F46}" destId="{CA50862B-6E81-4682-A8EB-6B6A4830D196}" srcOrd="0" destOrd="0" presId="urn:microsoft.com/office/officeart/2005/8/layout/list1"/>
    <dgm:cxn modelId="{3C69853D-CE00-4235-83D9-984BDC67A174}" type="presOf" srcId="{C0303EA1-B26A-48C9-9D94-2BD62BBB29A0}" destId="{E222B3B1-043B-42B3-AFCA-A368B2330983}" srcOrd="0" destOrd="0" presId="urn:microsoft.com/office/officeart/2005/8/layout/list1"/>
    <dgm:cxn modelId="{10AB4A5E-3B6C-4952-9B3B-B3D1EE085436}" type="presOf" srcId="{3734320D-CA38-4425-AFBA-C90EF8E3A711}" destId="{C92B446B-B222-47C6-9D60-DF83F0C48E8A}" srcOrd="1" destOrd="0" presId="urn:microsoft.com/office/officeart/2005/8/layout/list1"/>
    <dgm:cxn modelId="{031B1B60-1BA7-4037-8E99-C2D7D4305603}" srcId="{835D588F-D218-4D4F-8968-7931F4EC4436}" destId="{A71C5482-B721-459E-AED8-94059F6FF39E}" srcOrd="3" destOrd="0" parTransId="{81C6295D-2DF3-471C-BE7A-3778B86475A4}" sibTransId="{56800580-8596-434E-961E-FF2A5D3DFC62}"/>
    <dgm:cxn modelId="{74472E45-192D-4C25-9026-E766E4432F8D}" srcId="{835D588F-D218-4D4F-8968-7931F4EC4436}" destId="{1E9C66B0-69B8-4875-B51D-D53B7AA7FE92}" srcOrd="4" destOrd="0" parTransId="{6239E78A-D555-460A-ADD5-BB5E56145CBD}" sibTransId="{0407E38A-94AA-4A5E-B43C-89B237AD085D}"/>
    <dgm:cxn modelId="{A1465467-0DA9-459D-B035-CD8F064A0C3E}" srcId="{835D588F-D218-4D4F-8968-7931F4EC4436}" destId="{3734320D-CA38-4425-AFBA-C90EF8E3A711}" srcOrd="1" destOrd="0" parTransId="{2ED4509F-87E6-4FA4-8528-FDE5D59625CA}" sibTransId="{16A067C7-D414-46CE-8154-4020B91CFB68}"/>
    <dgm:cxn modelId="{8E13D34F-3787-4A8A-BAB2-12FBC5C99574}" type="presOf" srcId="{1E9C66B0-69B8-4875-B51D-D53B7AA7FE92}" destId="{68FC161D-77C7-48B6-B8A7-70E31FF51FF7}" srcOrd="0" destOrd="0" presId="urn:microsoft.com/office/officeart/2005/8/layout/list1"/>
    <dgm:cxn modelId="{BA4EAF52-A7BB-41F5-9A79-4B3F1DEC1AF4}" srcId="{835D588F-D218-4D4F-8968-7931F4EC4436}" destId="{B969078B-CDDD-46C5-8B9D-CF41C7A33F46}" srcOrd="2" destOrd="0" parTransId="{EAF18247-EAA6-44B8-96AA-6652681ABDE3}" sibTransId="{053AAFE3-EBF0-4A64-93E2-E1D5B7A4BFAE}"/>
    <dgm:cxn modelId="{20EA7754-6047-4606-8C76-F15C8EDBF5D2}" type="presOf" srcId="{1E9C66B0-69B8-4875-B51D-D53B7AA7FE92}" destId="{7681585C-5C11-4311-8F41-D50685874666}" srcOrd="1" destOrd="0" presId="urn:microsoft.com/office/officeart/2005/8/layout/list1"/>
    <dgm:cxn modelId="{8BAD8375-D797-4C19-A5E9-B4BB7C205C9F}" srcId="{835D588F-D218-4D4F-8968-7931F4EC4436}" destId="{C6910B46-F291-43DC-AC17-15FDBA3D91E6}" srcOrd="6" destOrd="0" parTransId="{DB416D4E-E869-44D9-AAE7-45CB971D11C7}" sibTransId="{A3020AD8-AFD8-40FA-9276-276ABABB03C6}"/>
    <dgm:cxn modelId="{12C89B57-4F00-47E6-B3F5-702D750C254A}" srcId="{835D588F-D218-4D4F-8968-7931F4EC4436}" destId="{A3FE7F42-9DEE-4D3A-A68F-234233909818}" srcOrd="5" destOrd="0" parTransId="{7C059C49-3294-47D5-A9D1-6490F7967A6F}" sibTransId="{E634950A-DC99-44AA-BA7A-33E213978AEF}"/>
    <dgm:cxn modelId="{99577388-EB2F-4293-B526-BA7ECE551C40}" type="presOf" srcId="{C0303EA1-B26A-48C9-9D94-2BD62BBB29A0}" destId="{31DDE741-B660-4BE9-B40F-D40378310DA6}" srcOrd="1" destOrd="0" presId="urn:microsoft.com/office/officeart/2005/8/layout/list1"/>
    <dgm:cxn modelId="{0457D3C4-860D-4260-A5EF-0CB5F0FBCC39}" type="presOf" srcId="{3734320D-CA38-4425-AFBA-C90EF8E3A711}" destId="{6725C5D6-74DA-4D07-AFC9-16049BE5121C}" srcOrd="0" destOrd="0" presId="urn:microsoft.com/office/officeart/2005/8/layout/list1"/>
    <dgm:cxn modelId="{449337CE-E68E-435A-82FA-641E1B7584F3}" type="presOf" srcId="{835D588F-D218-4D4F-8968-7931F4EC4436}" destId="{DDAF8FC2-9AD0-461B-8769-CD2CAF65C0EC}" srcOrd="0" destOrd="0" presId="urn:microsoft.com/office/officeart/2005/8/layout/list1"/>
    <dgm:cxn modelId="{2C0CD0CF-4628-4AF4-8FA5-D86CF1CEA76E}" type="presOf" srcId="{A71C5482-B721-459E-AED8-94059F6FF39E}" destId="{CCB3AEB2-B53B-4329-AD0B-739797340E81}" srcOrd="0" destOrd="0" presId="urn:microsoft.com/office/officeart/2005/8/layout/list1"/>
    <dgm:cxn modelId="{3F89BCD0-070F-4F3E-A7C1-AAE2DD5AFB11}" type="presOf" srcId="{C6910B46-F291-43DC-AC17-15FDBA3D91E6}" destId="{9DE85C77-EEB2-4182-9DC4-53F80C852851}" srcOrd="0" destOrd="0" presId="urn:microsoft.com/office/officeart/2005/8/layout/list1"/>
    <dgm:cxn modelId="{36E01CD8-3069-480B-9D3F-0ACB8E1FE84C}" type="presOf" srcId="{C6910B46-F291-43DC-AC17-15FDBA3D91E6}" destId="{B6E940C6-F0A3-48BC-9946-80B3257F052A}" srcOrd="1" destOrd="0" presId="urn:microsoft.com/office/officeart/2005/8/layout/list1"/>
    <dgm:cxn modelId="{CA9DC6DC-5EA2-4723-9785-247AD194D898}" type="presOf" srcId="{A71C5482-B721-459E-AED8-94059F6FF39E}" destId="{0C4046DC-4EA7-40A0-9E21-B5594CDABF2D}" srcOrd="1" destOrd="0" presId="urn:microsoft.com/office/officeart/2005/8/layout/list1"/>
    <dgm:cxn modelId="{42FEE8E9-5C63-4285-A131-2FAF49A589D5}" type="presOf" srcId="{A3FE7F42-9DEE-4D3A-A68F-234233909818}" destId="{DBB82B1B-61F6-4636-88C8-BB8FF698D471}" srcOrd="1" destOrd="0" presId="urn:microsoft.com/office/officeart/2005/8/layout/list1"/>
    <dgm:cxn modelId="{57C25DEF-EB87-4FEA-81CF-C2739E24BABD}" type="presOf" srcId="{B969078B-CDDD-46C5-8B9D-CF41C7A33F46}" destId="{C4AC877D-34D3-4F3F-A187-80E3324199F8}" srcOrd="1" destOrd="0" presId="urn:microsoft.com/office/officeart/2005/8/layout/list1"/>
    <dgm:cxn modelId="{BA4E97F9-18FC-4953-B2D9-E2A229BB370E}" srcId="{835D588F-D218-4D4F-8968-7931F4EC4436}" destId="{C0303EA1-B26A-48C9-9D94-2BD62BBB29A0}" srcOrd="0" destOrd="0" parTransId="{1E3C65C2-B108-4B12-83A6-2E19BE00EC44}" sibTransId="{32DA211D-7578-4A4C-B894-8F09830747ED}"/>
    <dgm:cxn modelId="{5219884C-FC20-4E56-BA31-723D9215F783}" type="presParOf" srcId="{DDAF8FC2-9AD0-461B-8769-CD2CAF65C0EC}" destId="{C71F549D-D80D-4E8F-A13E-39BF971A180E}" srcOrd="0" destOrd="0" presId="urn:microsoft.com/office/officeart/2005/8/layout/list1"/>
    <dgm:cxn modelId="{80C133F6-EC64-4272-A929-D8524627D834}" type="presParOf" srcId="{C71F549D-D80D-4E8F-A13E-39BF971A180E}" destId="{E222B3B1-043B-42B3-AFCA-A368B2330983}" srcOrd="0" destOrd="0" presId="urn:microsoft.com/office/officeart/2005/8/layout/list1"/>
    <dgm:cxn modelId="{884CCB8D-22B8-4624-AD6A-C5DE50A64C37}" type="presParOf" srcId="{C71F549D-D80D-4E8F-A13E-39BF971A180E}" destId="{31DDE741-B660-4BE9-B40F-D40378310DA6}" srcOrd="1" destOrd="0" presId="urn:microsoft.com/office/officeart/2005/8/layout/list1"/>
    <dgm:cxn modelId="{6E0D8419-1B3E-4C54-A19F-E034D54AE149}" type="presParOf" srcId="{DDAF8FC2-9AD0-461B-8769-CD2CAF65C0EC}" destId="{32C38A28-059F-4494-AC4F-B244903728FC}" srcOrd="1" destOrd="0" presId="urn:microsoft.com/office/officeart/2005/8/layout/list1"/>
    <dgm:cxn modelId="{CDF10C05-FE22-4860-8CB3-94ECF60057B4}" type="presParOf" srcId="{DDAF8FC2-9AD0-461B-8769-CD2CAF65C0EC}" destId="{CD935800-B36E-4F96-B858-68268AD308AB}" srcOrd="2" destOrd="0" presId="urn:microsoft.com/office/officeart/2005/8/layout/list1"/>
    <dgm:cxn modelId="{73FD48F2-C32B-4D46-8B22-C17AC2976F43}" type="presParOf" srcId="{DDAF8FC2-9AD0-461B-8769-CD2CAF65C0EC}" destId="{B32A941F-DE99-4E1A-817F-62C8A54E3C28}" srcOrd="3" destOrd="0" presId="urn:microsoft.com/office/officeart/2005/8/layout/list1"/>
    <dgm:cxn modelId="{6051E658-B2A2-48D5-9B6A-1680C0C81BAA}" type="presParOf" srcId="{DDAF8FC2-9AD0-461B-8769-CD2CAF65C0EC}" destId="{D9EFCA4E-833C-426A-ACE1-5AD05DC8715A}" srcOrd="4" destOrd="0" presId="urn:microsoft.com/office/officeart/2005/8/layout/list1"/>
    <dgm:cxn modelId="{98654039-615B-47C3-A96F-8533B76B8805}" type="presParOf" srcId="{D9EFCA4E-833C-426A-ACE1-5AD05DC8715A}" destId="{6725C5D6-74DA-4D07-AFC9-16049BE5121C}" srcOrd="0" destOrd="0" presId="urn:microsoft.com/office/officeart/2005/8/layout/list1"/>
    <dgm:cxn modelId="{68F18AE0-D299-476D-B5D8-E9EA6E930728}" type="presParOf" srcId="{D9EFCA4E-833C-426A-ACE1-5AD05DC8715A}" destId="{C92B446B-B222-47C6-9D60-DF83F0C48E8A}" srcOrd="1" destOrd="0" presId="urn:microsoft.com/office/officeart/2005/8/layout/list1"/>
    <dgm:cxn modelId="{95531926-BED7-486E-A557-ACDCD5A7E00D}" type="presParOf" srcId="{DDAF8FC2-9AD0-461B-8769-CD2CAF65C0EC}" destId="{92C534C7-99E1-430A-814B-AC57122F155C}" srcOrd="5" destOrd="0" presId="urn:microsoft.com/office/officeart/2005/8/layout/list1"/>
    <dgm:cxn modelId="{0828B067-1E15-42A4-894A-3C864871ED75}" type="presParOf" srcId="{DDAF8FC2-9AD0-461B-8769-CD2CAF65C0EC}" destId="{9D49BD54-064C-44C4-A7ED-1564AAF52CC1}" srcOrd="6" destOrd="0" presId="urn:microsoft.com/office/officeart/2005/8/layout/list1"/>
    <dgm:cxn modelId="{40E0BA0C-9392-4A1A-BE6C-542966199684}" type="presParOf" srcId="{DDAF8FC2-9AD0-461B-8769-CD2CAF65C0EC}" destId="{342BC4C1-0122-4EC0-8E42-B3DB621B612C}" srcOrd="7" destOrd="0" presId="urn:microsoft.com/office/officeart/2005/8/layout/list1"/>
    <dgm:cxn modelId="{D8B51096-9748-4B79-A51B-1DAA2FC7BC02}" type="presParOf" srcId="{DDAF8FC2-9AD0-461B-8769-CD2CAF65C0EC}" destId="{88C38E02-FC2D-4347-B7BE-D4BDD9897CCE}" srcOrd="8" destOrd="0" presId="urn:microsoft.com/office/officeart/2005/8/layout/list1"/>
    <dgm:cxn modelId="{843E7FD3-9360-4980-A176-9EB9B1DE0F83}" type="presParOf" srcId="{88C38E02-FC2D-4347-B7BE-D4BDD9897CCE}" destId="{CA50862B-6E81-4682-A8EB-6B6A4830D196}" srcOrd="0" destOrd="0" presId="urn:microsoft.com/office/officeart/2005/8/layout/list1"/>
    <dgm:cxn modelId="{91C653CC-B19B-4303-B380-2A3B7CA77EB4}" type="presParOf" srcId="{88C38E02-FC2D-4347-B7BE-D4BDD9897CCE}" destId="{C4AC877D-34D3-4F3F-A187-80E3324199F8}" srcOrd="1" destOrd="0" presId="urn:microsoft.com/office/officeart/2005/8/layout/list1"/>
    <dgm:cxn modelId="{2E828D86-CC1D-43DF-828E-5514F688C213}" type="presParOf" srcId="{DDAF8FC2-9AD0-461B-8769-CD2CAF65C0EC}" destId="{1FEF02C3-1FF9-43EF-8796-81B97B1438E1}" srcOrd="9" destOrd="0" presId="urn:microsoft.com/office/officeart/2005/8/layout/list1"/>
    <dgm:cxn modelId="{ED0D1783-21BE-4E29-849D-AE290191D93E}" type="presParOf" srcId="{DDAF8FC2-9AD0-461B-8769-CD2CAF65C0EC}" destId="{1903547E-FC73-4B9C-9538-E672686987AA}" srcOrd="10" destOrd="0" presId="urn:microsoft.com/office/officeart/2005/8/layout/list1"/>
    <dgm:cxn modelId="{199F6889-618F-4C04-9E5B-135DC0D88750}" type="presParOf" srcId="{DDAF8FC2-9AD0-461B-8769-CD2CAF65C0EC}" destId="{14418AF1-6692-452E-A7FC-07399C2C3FE6}" srcOrd="11" destOrd="0" presId="urn:microsoft.com/office/officeart/2005/8/layout/list1"/>
    <dgm:cxn modelId="{BB6A7100-C196-4CE6-8660-5B92D20847AD}" type="presParOf" srcId="{DDAF8FC2-9AD0-461B-8769-CD2CAF65C0EC}" destId="{96DEDFA0-341E-4F3F-A38B-2A0846F65971}" srcOrd="12" destOrd="0" presId="urn:microsoft.com/office/officeart/2005/8/layout/list1"/>
    <dgm:cxn modelId="{2CC65ACF-5332-460C-85BD-F6EB892CA29B}" type="presParOf" srcId="{96DEDFA0-341E-4F3F-A38B-2A0846F65971}" destId="{CCB3AEB2-B53B-4329-AD0B-739797340E81}" srcOrd="0" destOrd="0" presId="urn:microsoft.com/office/officeart/2005/8/layout/list1"/>
    <dgm:cxn modelId="{F70821AE-7615-45E6-BFA1-1ACD7DEB9F72}" type="presParOf" srcId="{96DEDFA0-341E-4F3F-A38B-2A0846F65971}" destId="{0C4046DC-4EA7-40A0-9E21-B5594CDABF2D}" srcOrd="1" destOrd="0" presId="urn:microsoft.com/office/officeart/2005/8/layout/list1"/>
    <dgm:cxn modelId="{EA580F37-9CA3-45A7-BCC6-7406B1901152}" type="presParOf" srcId="{DDAF8FC2-9AD0-461B-8769-CD2CAF65C0EC}" destId="{EDE06E1C-2F3A-403B-9A6A-8B739D0EE08F}" srcOrd="13" destOrd="0" presId="urn:microsoft.com/office/officeart/2005/8/layout/list1"/>
    <dgm:cxn modelId="{DA210512-AF52-44B5-B7EF-DE04E331DCB9}" type="presParOf" srcId="{DDAF8FC2-9AD0-461B-8769-CD2CAF65C0EC}" destId="{CFD6D562-8928-4008-BEEA-6073933FE234}" srcOrd="14" destOrd="0" presId="urn:microsoft.com/office/officeart/2005/8/layout/list1"/>
    <dgm:cxn modelId="{5FCFB8B2-DB6E-418B-9B15-355F2011B5EB}" type="presParOf" srcId="{DDAF8FC2-9AD0-461B-8769-CD2CAF65C0EC}" destId="{48512F68-9BEC-4C03-8F79-F54C073EE5DE}" srcOrd="15" destOrd="0" presId="urn:microsoft.com/office/officeart/2005/8/layout/list1"/>
    <dgm:cxn modelId="{D4401DBB-C4CB-4A71-A368-B039F9C8CBF5}" type="presParOf" srcId="{DDAF8FC2-9AD0-461B-8769-CD2CAF65C0EC}" destId="{30D3830D-939C-401C-81FC-1D0E03DBD22D}" srcOrd="16" destOrd="0" presId="urn:microsoft.com/office/officeart/2005/8/layout/list1"/>
    <dgm:cxn modelId="{338A645B-D066-4DFE-8AD6-BC9C7F82ACD8}" type="presParOf" srcId="{30D3830D-939C-401C-81FC-1D0E03DBD22D}" destId="{68FC161D-77C7-48B6-B8A7-70E31FF51FF7}" srcOrd="0" destOrd="0" presId="urn:microsoft.com/office/officeart/2005/8/layout/list1"/>
    <dgm:cxn modelId="{5376A639-6236-4933-8385-BA80DE00C1C8}" type="presParOf" srcId="{30D3830D-939C-401C-81FC-1D0E03DBD22D}" destId="{7681585C-5C11-4311-8F41-D50685874666}" srcOrd="1" destOrd="0" presId="urn:microsoft.com/office/officeart/2005/8/layout/list1"/>
    <dgm:cxn modelId="{BABFF412-5716-4103-90CA-004269905193}" type="presParOf" srcId="{DDAF8FC2-9AD0-461B-8769-CD2CAF65C0EC}" destId="{2C439CAB-AFF9-44C5-BD8A-AC3200C37557}" srcOrd="17" destOrd="0" presId="urn:microsoft.com/office/officeart/2005/8/layout/list1"/>
    <dgm:cxn modelId="{D79467F8-7589-4FCA-B682-298FD2AC4FC0}" type="presParOf" srcId="{DDAF8FC2-9AD0-461B-8769-CD2CAF65C0EC}" destId="{10712B19-AF4C-4B5B-827F-85B330929BDE}" srcOrd="18" destOrd="0" presId="urn:microsoft.com/office/officeart/2005/8/layout/list1"/>
    <dgm:cxn modelId="{2C159495-59B9-48B7-8D90-842DB08DD93A}" type="presParOf" srcId="{DDAF8FC2-9AD0-461B-8769-CD2CAF65C0EC}" destId="{8F8067FB-C644-4185-9439-46489A016F25}" srcOrd="19" destOrd="0" presId="urn:microsoft.com/office/officeart/2005/8/layout/list1"/>
    <dgm:cxn modelId="{63EFF532-FB1E-414D-BB18-D653EE6CB250}" type="presParOf" srcId="{DDAF8FC2-9AD0-461B-8769-CD2CAF65C0EC}" destId="{5DD12EB8-9BF9-4806-9750-9EEFF12CFB8B}" srcOrd="20" destOrd="0" presId="urn:microsoft.com/office/officeart/2005/8/layout/list1"/>
    <dgm:cxn modelId="{A9A9A007-9840-44B6-BF4C-70734C25E7BA}" type="presParOf" srcId="{5DD12EB8-9BF9-4806-9750-9EEFF12CFB8B}" destId="{B4B50E25-9BBE-4085-9341-1F9B6B4A811B}" srcOrd="0" destOrd="0" presId="urn:microsoft.com/office/officeart/2005/8/layout/list1"/>
    <dgm:cxn modelId="{FE53E3ED-6D57-4A6C-8F26-7848D0165560}" type="presParOf" srcId="{5DD12EB8-9BF9-4806-9750-9EEFF12CFB8B}" destId="{DBB82B1B-61F6-4636-88C8-BB8FF698D471}" srcOrd="1" destOrd="0" presId="urn:microsoft.com/office/officeart/2005/8/layout/list1"/>
    <dgm:cxn modelId="{A461E0DF-25F6-410B-87DD-B0F7E2C8E5BE}" type="presParOf" srcId="{DDAF8FC2-9AD0-461B-8769-CD2CAF65C0EC}" destId="{04EC740A-5BCE-4CE1-9ED0-F49CE2CD8884}" srcOrd="21" destOrd="0" presId="urn:microsoft.com/office/officeart/2005/8/layout/list1"/>
    <dgm:cxn modelId="{AD6D8160-0726-47B3-A676-14AD976939EC}" type="presParOf" srcId="{DDAF8FC2-9AD0-461B-8769-CD2CAF65C0EC}" destId="{769B9552-BCA5-4FB2-BA88-882D681D0E2A}" srcOrd="22" destOrd="0" presId="urn:microsoft.com/office/officeart/2005/8/layout/list1"/>
    <dgm:cxn modelId="{7630460F-F01B-44B7-9743-1B5E549AA47F}" type="presParOf" srcId="{DDAF8FC2-9AD0-461B-8769-CD2CAF65C0EC}" destId="{C5C25795-3A91-4B3F-BD89-68F48BD9F246}" srcOrd="23" destOrd="0" presId="urn:microsoft.com/office/officeart/2005/8/layout/list1"/>
    <dgm:cxn modelId="{1CB2F0CC-F17B-4467-AAD1-24CC09D6107E}" type="presParOf" srcId="{DDAF8FC2-9AD0-461B-8769-CD2CAF65C0EC}" destId="{79595BCF-5248-4680-8AD8-3F7E7C79C8A3}" srcOrd="24" destOrd="0" presId="urn:microsoft.com/office/officeart/2005/8/layout/list1"/>
    <dgm:cxn modelId="{8C5F113D-D974-4841-BC97-F6E1C5AE9AD2}" type="presParOf" srcId="{79595BCF-5248-4680-8AD8-3F7E7C79C8A3}" destId="{9DE85C77-EEB2-4182-9DC4-53F80C852851}" srcOrd="0" destOrd="0" presId="urn:microsoft.com/office/officeart/2005/8/layout/list1"/>
    <dgm:cxn modelId="{24278B31-5EE1-4F51-AEFC-0FC97BDB487F}" type="presParOf" srcId="{79595BCF-5248-4680-8AD8-3F7E7C79C8A3}" destId="{B6E940C6-F0A3-48BC-9946-80B3257F052A}" srcOrd="1" destOrd="0" presId="urn:microsoft.com/office/officeart/2005/8/layout/list1"/>
    <dgm:cxn modelId="{2C01B06D-847A-458E-AEBB-22F99959D88E}" type="presParOf" srcId="{DDAF8FC2-9AD0-461B-8769-CD2CAF65C0EC}" destId="{3D131608-3A8B-4835-849E-077BF4C41465}" srcOrd="25" destOrd="0" presId="urn:microsoft.com/office/officeart/2005/8/layout/list1"/>
    <dgm:cxn modelId="{2E32ABFA-1F32-4A1F-9326-3CFF95261371}" type="presParOf" srcId="{DDAF8FC2-9AD0-461B-8769-CD2CAF65C0EC}" destId="{F1EBDDFA-9980-4029-80A8-B2CEFCF077E7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935800-B36E-4F96-B858-68268AD308AB}">
      <dsp:nvSpPr>
        <dsp:cNvPr id="0" name=""/>
        <dsp:cNvSpPr/>
      </dsp:nvSpPr>
      <dsp:spPr>
        <a:xfrm>
          <a:off x="0" y="298199"/>
          <a:ext cx="699941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DDE741-B660-4BE9-B40F-D40378310DA6}">
      <dsp:nvSpPr>
        <dsp:cNvPr id="0" name=""/>
        <dsp:cNvSpPr/>
      </dsp:nvSpPr>
      <dsp:spPr>
        <a:xfrm>
          <a:off x="349970" y="2999"/>
          <a:ext cx="4899588" cy="590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193" tIns="0" rIns="1851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Business </a:t>
          </a:r>
          <a:r>
            <a:rPr lang="pt-BR" sz="2000" kern="1200" dirty="0" err="1"/>
            <a:t>Understanding</a:t>
          </a:r>
          <a:endParaRPr lang="pt-BR" sz="2000" kern="1200" dirty="0"/>
        </a:p>
      </dsp:txBody>
      <dsp:txXfrm>
        <a:off x="378791" y="31820"/>
        <a:ext cx="4841946" cy="532758"/>
      </dsp:txXfrm>
    </dsp:sp>
    <dsp:sp modelId="{9D49BD54-064C-44C4-A7ED-1564AAF52CC1}">
      <dsp:nvSpPr>
        <dsp:cNvPr id="0" name=""/>
        <dsp:cNvSpPr/>
      </dsp:nvSpPr>
      <dsp:spPr>
        <a:xfrm>
          <a:off x="0" y="1205399"/>
          <a:ext cx="699941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2B446B-B222-47C6-9D60-DF83F0C48E8A}">
      <dsp:nvSpPr>
        <dsp:cNvPr id="0" name=""/>
        <dsp:cNvSpPr/>
      </dsp:nvSpPr>
      <dsp:spPr>
        <a:xfrm>
          <a:off x="349970" y="910199"/>
          <a:ext cx="4899588" cy="590400"/>
        </a:xfrm>
        <a:prstGeom prst="roundRect">
          <a:avLst/>
        </a:prstGeom>
        <a:gradFill rotWithShape="0">
          <a:gsLst>
            <a:gs pos="0">
              <a:schemeClr val="accent2">
                <a:hueOff val="-242561"/>
                <a:satOff val="-13988"/>
                <a:lumOff val="14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42561"/>
                <a:satOff val="-13988"/>
                <a:lumOff val="14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42561"/>
                <a:satOff val="-13988"/>
                <a:lumOff val="14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193" tIns="0" rIns="1851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/>
            <a:t>Decision</a:t>
          </a:r>
          <a:r>
            <a:rPr lang="pt-BR" sz="2000" kern="1200" dirty="0"/>
            <a:t> </a:t>
          </a:r>
          <a:r>
            <a:rPr lang="pt-BR" sz="2000" kern="1200" dirty="0" err="1"/>
            <a:t>Tree</a:t>
          </a:r>
          <a:endParaRPr lang="pt-BR" sz="2000" kern="1200" dirty="0"/>
        </a:p>
      </dsp:txBody>
      <dsp:txXfrm>
        <a:off x="378791" y="939020"/>
        <a:ext cx="4841946" cy="532758"/>
      </dsp:txXfrm>
    </dsp:sp>
    <dsp:sp modelId="{1903547E-FC73-4B9C-9538-E672686987AA}">
      <dsp:nvSpPr>
        <dsp:cNvPr id="0" name=""/>
        <dsp:cNvSpPr/>
      </dsp:nvSpPr>
      <dsp:spPr>
        <a:xfrm>
          <a:off x="0" y="2112599"/>
          <a:ext cx="699941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AC877D-34D3-4F3F-A187-80E3324199F8}">
      <dsp:nvSpPr>
        <dsp:cNvPr id="0" name=""/>
        <dsp:cNvSpPr/>
      </dsp:nvSpPr>
      <dsp:spPr>
        <a:xfrm>
          <a:off x="349970" y="1817399"/>
          <a:ext cx="4899588" cy="590400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193" tIns="0" rIns="1851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Random Forest</a:t>
          </a:r>
        </a:p>
      </dsp:txBody>
      <dsp:txXfrm>
        <a:off x="378791" y="1846220"/>
        <a:ext cx="4841946" cy="532758"/>
      </dsp:txXfrm>
    </dsp:sp>
    <dsp:sp modelId="{CFD6D562-8928-4008-BEEA-6073933FE234}">
      <dsp:nvSpPr>
        <dsp:cNvPr id="0" name=""/>
        <dsp:cNvSpPr/>
      </dsp:nvSpPr>
      <dsp:spPr>
        <a:xfrm>
          <a:off x="0" y="3019799"/>
          <a:ext cx="699941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4046DC-4EA7-40A0-9E21-B5594CDABF2D}">
      <dsp:nvSpPr>
        <dsp:cNvPr id="0" name=""/>
        <dsp:cNvSpPr/>
      </dsp:nvSpPr>
      <dsp:spPr>
        <a:xfrm>
          <a:off x="349970" y="2724599"/>
          <a:ext cx="4899588" cy="590400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193" tIns="0" rIns="1851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/>
            <a:t>Logistic</a:t>
          </a:r>
          <a:r>
            <a:rPr lang="pt-BR" sz="2000" kern="1200" dirty="0"/>
            <a:t> </a:t>
          </a:r>
          <a:r>
            <a:rPr lang="pt-BR" sz="2000" kern="1200" dirty="0" err="1"/>
            <a:t>Regression</a:t>
          </a:r>
          <a:endParaRPr lang="pt-BR" sz="2000" kern="1200" dirty="0"/>
        </a:p>
      </dsp:txBody>
      <dsp:txXfrm>
        <a:off x="378791" y="2753420"/>
        <a:ext cx="4841946" cy="532758"/>
      </dsp:txXfrm>
    </dsp:sp>
    <dsp:sp modelId="{10712B19-AF4C-4B5B-827F-85B330929BDE}">
      <dsp:nvSpPr>
        <dsp:cNvPr id="0" name=""/>
        <dsp:cNvSpPr/>
      </dsp:nvSpPr>
      <dsp:spPr>
        <a:xfrm>
          <a:off x="0" y="3926999"/>
          <a:ext cx="699941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81585C-5C11-4311-8F41-D50685874666}">
      <dsp:nvSpPr>
        <dsp:cNvPr id="0" name=""/>
        <dsp:cNvSpPr/>
      </dsp:nvSpPr>
      <dsp:spPr>
        <a:xfrm>
          <a:off x="349970" y="3631799"/>
          <a:ext cx="4899588" cy="590400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193" tIns="0" rIns="1851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SVM</a:t>
          </a:r>
        </a:p>
      </dsp:txBody>
      <dsp:txXfrm>
        <a:off x="378791" y="3660620"/>
        <a:ext cx="4841946" cy="532758"/>
      </dsp:txXfrm>
    </dsp:sp>
    <dsp:sp modelId="{769B9552-BCA5-4FB2-BA88-882D681D0E2A}">
      <dsp:nvSpPr>
        <dsp:cNvPr id="0" name=""/>
        <dsp:cNvSpPr/>
      </dsp:nvSpPr>
      <dsp:spPr>
        <a:xfrm>
          <a:off x="0" y="4834199"/>
          <a:ext cx="699941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B82B1B-61F6-4636-88C8-BB8FF698D471}">
      <dsp:nvSpPr>
        <dsp:cNvPr id="0" name=""/>
        <dsp:cNvSpPr/>
      </dsp:nvSpPr>
      <dsp:spPr>
        <a:xfrm>
          <a:off x="349970" y="4538999"/>
          <a:ext cx="4899588" cy="590400"/>
        </a:xfrm>
        <a:prstGeom prst="roundRect">
          <a:avLst/>
        </a:prstGeom>
        <a:gradFill rotWithShape="0">
          <a:gsLst>
            <a:gs pos="0">
              <a:schemeClr val="accent2">
                <a:hueOff val="-1212803"/>
                <a:satOff val="-69940"/>
                <a:lumOff val="71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212803"/>
                <a:satOff val="-69940"/>
                <a:lumOff val="71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212803"/>
                <a:satOff val="-69940"/>
                <a:lumOff val="71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193" tIns="0" rIns="1851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/>
            <a:t>Conclusion</a:t>
          </a:r>
          <a:endParaRPr lang="pt-BR" sz="2000" kern="1200" dirty="0"/>
        </a:p>
      </dsp:txBody>
      <dsp:txXfrm>
        <a:off x="378791" y="4567820"/>
        <a:ext cx="4841946" cy="532758"/>
      </dsp:txXfrm>
    </dsp:sp>
    <dsp:sp modelId="{F1EBDDFA-9980-4029-80A8-B2CEFCF077E7}">
      <dsp:nvSpPr>
        <dsp:cNvPr id="0" name=""/>
        <dsp:cNvSpPr/>
      </dsp:nvSpPr>
      <dsp:spPr>
        <a:xfrm>
          <a:off x="0" y="5741399"/>
          <a:ext cx="699941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E940C6-F0A3-48BC-9946-80B3257F052A}">
      <dsp:nvSpPr>
        <dsp:cNvPr id="0" name=""/>
        <dsp:cNvSpPr/>
      </dsp:nvSpPr>
      <dsp:spPr>
        <a:xfrm>
          <a:off x="349970" y="5446199"/>
          <a:ext cx="4899588" cy="59040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193" tIns="0" rIns="1851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App </a:t>
          </a:r>
          <a:r>
            <a:rPr lang="pt-BR" sz="2000" kern="1200" dirty="0" err="1"/>
            <a:t>concept</a:t>
          </a:r>
          <a:r>
            <a:rPr lang="pt-BR" sz="2000" kern="1200" dirty="0"/>
            <a:t> </a:t>
          </a:r>
        </a:p>
      </dsp:txBody>
      <dsp:txXfrm>
        <a:off x="378791" y="5475020"/>
        <a:ext cx="4841946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DAD4F-D51A-CE4F-9BF4-64AFA8185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D6271-9D96-0A4B-87B3-E1D50974D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C1E53-AA61-CF45-A38E-0EFB66CC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C1131-FC34-874C-8883-D359C253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D701F-03D9-D947-93D4-B9ECB20F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DA76-EFBB-F941-A966-1AB95DA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B00F2-99E1-2747-B65D-ED46D625D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1CB34-1F68-0142-B0FC-B44DF9F4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DD18D-202D-B54B-AE2B-6C070878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43CD5-A658-2A4D-9439-1801C9D9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3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1FCDC-919C-CA4C-A815-980B3A628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780B6-9946-8448-91F6-FFE2F3141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37C5F-BFDB-3E4B-9F8E-C05B1696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9A7B-A0EB-4B4D-AEB7-69CF137E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A1E11-39AB-3948-9FCB-6C976245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4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CB00-50B4-C942-A899-D1451AEC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941D0-1D38-5641-A2DD-950EB427D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A9207-0D28-D342-816D-F8EDA3DD0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E771C-66A5-F041-A46C-C8042E9B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D90BC-0A56-804B-997F-5C305234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8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685D-7B5A-5E41-8EAF-429769BBE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B8E63-14F0-7C4B-B839-27AD382C1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C28A9-C0DF-B94F-819D-731A1640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1BED9-C99D-BE4D-9E2E-9FD6D575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2CCAB-C2B6-9044-BAF6-D8EB2348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5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9899-9E7E-1742-A79B-21918FC45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C688A-9CC3-EE42-B095-6BC65AB62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497AD-DF30-1C4D-BD19-B21449121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6D767-4E38-C442-8372-77A1B64E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16581-5322-A847-976F-D94A69B1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309BF-49E6-3747-B55B-94BC0196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3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A2536-1DE4-7A47-A386-016FBA943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83851-2E77-EC44-83BD-05390C2BB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A16C2-2051-BA40-9C17-A1802E311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72B78F-B765-8E49-9E78-1AC1408F1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E434D3-6A0A-4D4A-84FB-CCE23E364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440FB1-D9CC-0B49-AE9F-5878A0AA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40F16-A558-2D4E-B42F-388ED6F86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639D33-CB03-E541-92B0-F417F7EE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5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D11CA-FD74-5442-BF71-1E4931CA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2041D4-0DBE-7A43-897B-B22E0E25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0DBF2-E963-E942-A045-ECDCDF19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C782F-97A5-4445-ADD2-16A5A997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5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7550D9-34E2-494D-8F81-DD79230E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54BD3-48A6-5243-B89A-ABF7547E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EA97B-F750-2B4F-B2F1-E76745D1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9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4BA2-CCEF-9C4B-9341-1321C058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366DF-94F2-014A-B39E-D15811439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2D09A-4A40-E841-8F70-E1D544E03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27AEE-0B60-6343-B03C-96B10444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DEC06-105B-2E46-BC96-12B86D41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B33B3-3AB6-CA41-B81D-4E3D938D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8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1441-A4BA-BB44-8779-89F78283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6B248-D1F2-2646-A192-94B788A8B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0720E-5DD4-A642-9A31-CBA296386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844B1-5331-5F40-92A8-DA2DCDF3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B5CF2-05E5-DE46-AD28-692F9DB7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14854-AFC5-2349-BC93-AD9DF512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1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D3905A-E05F-754C-8F9F-A8D1000A3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0757D-7D59-B74F-B2FA-F4236D6F7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29EBB-89B5-F042-AECF-884D5A5AB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CE964-F870-0E41-9FE5-38142943DD7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A4430-3170-3C4D-A968-03CE0D4A8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085EA-4CCE-EE49-A933-CFF5955BD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81B17-8789-6B4C-B449-7FC9CCFFE3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harift/DataGlacier/tree/main/Week1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7455374" cy="292387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Healthcare </a:t>
            </a:r>
          </a:p>
          <a:p>
            <a:r>
              <a:rPr lang="en-US" sz="66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Persistency of a drug</a:t>
            </a:r>
          </a:p>
          <a:p>
            <a:r>
              <a:rPr lang="en-US" sz="3600" dirty="0">
                <a:solidFill>
                  <a:srgbClr val="FF6600"/>
                </a:solidFill>
              </a:rPr>
              <a:t>Exploratory Data Analysis</a:t>
            </a:r>
            <a:endParaRPr lang="en-US" dirty="0"/>
          </a:p>
          <a:p>
            <a:r>
              <a:rPr lang="en-US" sz="1600">
                <a:solidFill>
                  <a:srgbClr val="FF6600"/>
                </a:solidFill>
              </a:rPr>
              <a:t>Jan 30</a:t>
            </a:r>
            <a:r>
              <a:rPr lang="en-US" sz="1600" baseline="30000">
                <a:solidFill>
                  <a:srgbClr val="FF6600"/>
                </a:solidFill>
              </a:rPr>
              <a:t>th</a:t>
            </a:r>
            <a:r>
              <a:rPr lang="en-US" sz="1600" dirty="0">
                <a:solidFill>
                  <a:srgbClr val="FF6600"/>
                </a:solidFill>
              </a:rPr>
              <a:t>, 2023.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1F166F0-403C-4511-9644-87261811F67E}"/>
              </a:ext>
            </a:extLst>
          </p:cNvPr>
          <p:cNvSpPr txBox="1"/>
          <p:nvPr/>
        </p:nvSpPr>
        <p:spPr>
          <a:xfrm>
            <a:off x="7033846" y="5922498"/>
            <a:ext cx="4881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Submitted</a:t>
            </a: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Nahari</a:t>
            </a: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Terena</a:t>
            </a:r>
          </a:p>
          <a:p>
            <a:pPr algn="r"/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LISUM15 – Data Science </a:t>
            </a:r>
            <a:r>
              <a:rPr lang="pt-B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Specialization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1976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Logistic Regression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09327B2-09D2-D305-966E-5EE055923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35" y="2913351"/>
            <a:ext cx="4476750" cy="32480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99470E3-4DB6-75A5-EE91-0C1C7E37C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293" y="2913351"/>
            <a:ext cx="4286250" cy="33051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7836922-4611-D008-BACC-4C08060254B1}"/>
              </a:ext>
            </a:extLst>
          </p:cNvPr>
          <p:cNvSpPr txBox="1"/>
          <p:nvPr/>
        </p:nvSpPr>
        <p:spPr>
          <a:xfrm>
            <a:off x="799235" y="1691997"/>
            <a:ext cx="101042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F1 score is used to evaluate the logistic regression model. Along with the confusion matrix and ROC curve.</a:t>
            </a:r>
          </a:p>
          <a:p>
            <a:endParaRPr lang="en-US" dirty="0"/>
          </a:p>
          <a:p>
            <a:r>
              <a:rPr lang="en-US" dirty="0"/>
              <a:t>F1-score: 0.8156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4096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 Vector Machine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BE4C45D-B02F-BBA0-C1CE-647A828A922B}"/>
              </a:ext>
            </a:extLst>
          </p:cNvPr>
          <p:cNvSpPr txBox="1"/>
          <p:nvPr/>
        </p:nvSpPr>
        <p:spPr>
          <a:xfrm>
            <a:off x="838199" y="1533491"/>
            <a:ext cx="9802091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Support Vector Machines algorithm to classify the persistence of patients (1 for positives and -1 for negatives). A linear kernel has been used, obtaining an accuracy of 84.0% over testing data (25 % out of the whole dataset).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39F881E-D28F-61E4-B149-0EAC1CBE5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90" y="3589199"/>
            <a:ext cx="4149438" cy="150648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1F40134-69D3-6C88-9D65-B77A02885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868" y="2829359"/>
            <a:ext cx="2945823" cy="30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34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87AA53-A2BE-554B-AAE4-C6D527006499}"/>
              </a:ext>
            </a:extLst>
          </p:cNvPr>
          <p:cNvSpPr txBox="1"/>
          <p:nvPr/>
        </p:nvSpPr>
        <p:spPr>
          <a:xfrm>
            <a:off x="825062" y="1921796"/>
            <a:ext cx="10120029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“</a:t>
            </a:r>
            <a:r>
              <a:rPr lang="en-US" sz="2000" dirty="0" err="1"/>
              <a:t>Dexa_freq_during_rx</a:t>
            </a:r>
            <a:r>
              <a:rPr lang="en-US" sz="2000" dirty="0"/>
              <a:t>”, is the variable with greater power to predict persistent and non-persistent results. This variable if followed in </a:t>
            </a:r>
            <a:r>
              <a:rPr lang="en-US" sz="2000" dirty="0" err="1"/>
              <a:t>impontance</a:t>
            </a:r>
            <a:r>
              <a:rPr lang="en-US" sz="2000" dirty="0"/>
              <a:t> by “</a:t>
            </a:r>
            <a:r>
              <a:rPr lang="en-US" sz="2000" dirty="0" err="1"/>
              <a:t>Dexa_During_RX</a:t>
            </a:r>
            <a:r>
              <a:rPr lang="en-US" sz="2000" dirty="0"/>
              <a:t>” and “</a:t>
            </a:r>
            <a:r>
              <a:rPr lang="en-US" sz="2000" dirty="0" err="1"/>
              <a:t>Comorb_Long_Term_Current_Drug_Therapy</a:t>
            </a:r>
            <a:r>
              <a:rPr lang="en-US" sz="2000" dirty="0"/>
              <a:t>”.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After those the following chart summarize the importance of other variables to predict the target variable.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best model to be used to make predictions is the SVM model with 83.5 % of accuracy.</a:t>
            </a: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BD046D-D4D3-5C48-9D68-AE42423390A9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accent2"/>
                </a:solidFill>
                <a:latin typeface="+mj-lt"/>
              </a:rPr>
              <a:t>	</a:t>
            </a:r>
            <a:r>
              <a:rPr lang="en-US" sz="4000" b="1" dirty="0">
                <a:solidFill>
                  <a:schemeClr val="accent2"/>
                </a:solidFill>
              </a:rPr>
              <a:t>Conclusion</a:t>
            </a:r>
            <a:endParaRPr lang="en-US" sz="4000" b="1" dirty="0">
              <a:solidFill>
                <a:schemeClr val="accent2"/>
              </a:solidFill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474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BD046D-D4D3-5C48-9D68-AE42423390A9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accent2"/>
                </a:solidFill>
                <a:latin typeface="+mj-lt"/>
              </a:rPr>
              <a:t>      </a:t>
            </a:r>
            <a:r>
              <a:rPr lang="en-US" sz="4000" b="1" dirty="0">
                <a:solidFill>
                  <a:schemeClr val="accent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App Concept</a:t>
            </a:r>
            <a:endParaRPr lang="en-US" sz="3500" b="1" dirty="0">
              <a:solidFill>
                <a:schemeClr val="accent2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5C0A5E1-B0F3-97FA-2A4B-C005FAD71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13" y="2655877"/>
            <a:ext cx="6277601" cy="364589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C932192-65A0-7E46-ADD7-83FD209C1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477" y="2053719"/>
            <a:ext cx="3942984" cy="10363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006396B-4B21-FE4A-8A77-9528B5FF2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477" y="4983218"/>
            <a:ext cx="3942984" cy="1215258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66618A7B-F686-4F48-79EA-F1C32BBE3797}"/>
              </a:ext>
            </a:extLst>
          </p:cNvPr>
          <p:cNvCxnSpPr/>
          <p:nvPr/>
        </p:nvCxnSpPr>
        <p:spPr>
          <a:xfrm flipV="1">
            <a:off x="6637283" y="2333297"/>
            <a:ext cx="897194" cy="1576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99475355-3FD1-87E5-1B65-128FECBDB212}"/>
              </a:ext>
            </a:extLst>
          </p:cNvPr>
          <p:cNvCxnSpPr>
            <a:cxnSpLocks/>
          </p:cNvCxnSpPr>
          <p:nvPr/>
        </p:nvCxnSpPr>
        <p:spPr>
          <a:xfrm>
            <a:off x="6637283" y="4313411"/>
            <a:ext cx="897194" cy="109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2D619D2-3188-7156-5FA5-B11523E24AB8}"/>
              </a:ext>
            </a:extLst>
          </p:cNvPr>
          <p:cNvSpPr txBox="1"/>
          <p:nvPr/>
        </p:nvSpPr>
        <p:spPr>
          <a:xfrm>
            <a:off x="523413" y="1535916"/>
            <a:ext cx="7011064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We may check a version of the App with the 5 most important predictors at an 78.27% of accuracy in the prediction.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963209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2480" y="2601119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C08CB0-2E68-164C-9080-887E2D20B522}"/>
              </a:ext>
            </a:extLst>
          </p:cNvPr>
          <p:cNvSpPr/>
          <p:nvPr/>
        </p:nvSpPr>
        <p:spPr>
          <a:xfrm>
            <a:off x="0" y="0"/>
            <a:ext cx="587248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67532E-7508-4245-8E91-38CA363A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8" y="5738648"/>
            <a:ext cx="1654627" cy="136520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ACB277F-602F-2F59-AA7F-4926A7021E0F}"/>
              </a:ext>
            </a:extLst>
          </p:cNvPr>
          <p:cNvSpPr txBox="1"/>
          <p:nvPr/>
        </p:nvSpPr>
        <p:spPr>
          <a:xfrm>
            <a:off x="7366437" y="6468240"/>
            <a:ext cx="60933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FF0000"/>
                </a:solidFill>
              </a:rPr>
              <a:t>Github</a:t>
            </a:r>
            <a:r>
              <a:rPr lang="pt-BR" sz="1200" dirty="0">
                <a:solidFill>
                  <a:srgbClr val="FF0000"/>
                </a:solidFill>
              </a:rPr>
              <a:t> </a:t>
            </a:r>
            <a:r>
              <a:rPr lang="pt-BR" sz="1200" dirty="0" err="1">
                <a:solidFill>
                  <a:srgbClr val="FF0000"/>
                </a:solidFill>
              </a:rPr>
              <a:t>Repo</a:t>
            </a:r>
            <a:r>
              <a:rPr lang="pt-BR" sz="1200" dirty="0">
                <a:solidFill>
                  <a:srgbClr val="FF0000"/>
                </a:solidFill>
              </a:rPr>
              <a:t> </a:t>
            </a:r>
            <a:r>
              <a:rPr lang="pt-BR" sz="1200" dirty="0">
                <a:solidFill>
                  <a:srgbClr val="FF0000"/>
                </a:solidFill>
                <a:hlinkClick r:id="rId3"/>
              </a:rPr>
              <a:t>https://github.com/naharift/DataGlacier/tree/main/Week11</a:t>
            </a:r>
            <a:endParaRPr lang="pt-BR" sz="1200" dirty="0">
              <a:solidFill>
                <a:srgbClr val="FF0000"/>
              </a:solidFill>
            </a:endParaRPr>
          </a:p>
          <a:p>
            <a:endParaRPr lang="pt-B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90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198EFE2-B351-3822-42D6-FB6575B568B2}"/>
              </a:ext>
            </a:extLst>
          </p:cNvPr>
          <p:cNvSpPr/>
          <p:nvPr/>
        </p:nvSpPr>
        <p:spPr>
          <a:xfrm>
            <a:off x="0" y="0"/>
            <a:ext cx="4382814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2" y="5265682"/>
            <a:ext cx="2325467" cy="2325467"/>
          </a:xfrm>
          <a:prstGeom prst="rect">
            <a:avLst/>
          </a:prstGeom>
        </p:spPr>
      </p:pic>
      <p:sp>
        <p:nvSpPr>
          <p:cNvPr id="3" name="Subtitle 5">
            <a:extLst>
              <a:ext uri="{FF2B5EF4-FFF2-40B4-BE49-F238E27FC236}">
                <a16:creationId xmlns:a16="http://schemas.microsoft.com/office/drawing/2014/main" id="{E7DED427-E48C-071D-C791-C59EEF683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932" y="5223"/>
            <a:ext cx="5558973" cy="1655762"/>
          </a:xfrm>
        </p:spPr>
        <p:txBody>
          <a:bodyPr>
            <a:normAutofit/>
          </a:bodyPr>
          <a:lstStyle/>
          <a:p>
            <a:pPr algn="l"/>
            <a:r>
              <a:rPr lang="en-US" sz="6600" dirty="0">
                <a:solidFill>
                  <a:srgbClr val="FF6600"/>
                </a:solidFill>
              </a:rPr>
              <a:t>Outline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FFD7EAB4-ACA8-698D-5387-56F83C5560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765002"/>
              </p:ext>
            </p:extLst>
          </p:nvPr>
        </p:nvGraphicFramePr>
        <p:xfrm>
          <a:off x="4776952" y="249382"/>
          <a:ext cx="6999412" cy="6248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2083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01795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ABC Pharma contacted us to analyze the patients' data to have a better understanding of the factors that significantly impact the persistence of their drug. The aim is to know if a patient, based on private information, will follow the prescription and continue taking the medication for all the treatment time or not.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We aim to develop a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app to predict </a:t>
            </a:r>
            <a:r>
              <a:rPr lang="en-US" sz="2000" dirty="0"/>
              <a:t>if a patient will get or not a drug schedule. </a:t>
            </a:r>
            <a:endParaRPr lang="pt-BR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Understanding</a:t>
            </a:r>
          </a:p>
        </p:txBody>
      </p:sp>
    </p:spTree>
    <p:extLst>
      <p:ext uri="{BB962C8B-B14F-4D97-AF65-F5344CB8AC3E}">
        <p14:creationId xmlns:p14="http://schemas.microsoft.com/office/powerpoint/2010/main" val="350453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Tree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9E560D1-7C4A-8F1F-47E9-ED62F7FD9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43151"/>
            <a:ext cx="10515600" cy="5093175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In the first scenario, the best parameter was a tree of depth 1. Therefore, the results were: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/>
              <a:t>Accuracy of 78.35% for training data.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/>
              <a:t>Accuracy of 77.92% for testing data.</a:t>
            </a:r>
          </a:p>
          <a:p>
            <a:pPr lvl="1" algn="just">
              <a:lnSpc>
                <a:spcPct val="150000"/>
              </a:lnSpc>
            </a:pPr>
            <a:endParaRPr lang="en-US" sz="1600" dirty="0"/>
          </a:p>
          <a:p>
            <a:pPr lvl="1" algn="just">
              <a:lnSpc>
                <a:spcPct val="150000"/>
              </a:lnSpc>
            </a:pPr>
            <a:endParaRPr lang="en-US" sz="1600" dirty="0"/>
          </a:p>
          <a:p>
            <a:pPr lvl="1" algn="just">
              <a:lnSpc>
                <a:spcPct val="150000"/>
              </a:lnSpc>
            </a:pPr>
            <a:endParaRPr lang="en-US" sz="1600" dirty="0"/>
          </a:p>
          <a:p>
            <a:pPr lvl="1" algn="just">
              <a:lnSpc>
                <a:spcPct val="150000"/>
              </a:lnSpc>
            </a:pPr>
            <a:endParaRPr lang="en-US" sz="1600" dirty="0"/>
          </a:p>
          <a:p>
            <a:pPr lvl="1" algn="just">
              <a:lnSpc>
                <a:spcPct val="150000"/>
              </a:lnSpc>
            </a:pPr>
            <a:endParaRPr lang="en-US" sz="1600" dirty="0"/>
          </a:p>
          <a:p>
            <a:pPr lvl="1" algn="just">
              <a:lnSpc>
                <a:spcPct val="150000"/>
              </a:lnSpc>
            </a:pPr>
            <a:endParaRPr lang="en-US" sz="1600" dirty="0"/>
          </a:p>
          <a:p>
            <a:pPr lvl="1" algn="just">
              <a:lnSpc>
                <a:spcPct val="150000"/>
              </a:lnSpc>
            </a:pPr>
            <a:endParaRPr lang="en-US" sz="1600" dirty="0"/>
          </a:p>
          <a:p>
            <a:pPr lvl="1" algn="just">
              <a:lnSpc>
                <a:spcPct val="150000"/>
              </a:lnSpc>
            </a:pPr>
            <a:r>
              <a:rPr lang="en-US" sz="2000" dirty="0"/>
              <a:t>“</a:t>
            </a:r>
            <a:r>
              <a:rPr lang="en-US" sz="2000" dirty="0" err="1"/>
              <a:t>Dexa_Freq_During_Rx</a:t>
            </a:r>
            <a:r>
              <a:rPr lang="en-US" sz="2000" dirty="0"/>
              <a:t>” is the variable that has the most value in terms of predictive power. It could be interesting to see if we can get similar results without it. Considering “</a:t>
            </a:r>
            <a:r>
              <a:rPr lang="en-US" sz="2000" dirty="0" err="1"/>
              <a:t>Dexa_Freq_During_Rx</a:t>
            </a:r>
            <a:r>
              <a:rPr lang="en-US" sz="2000" dirty="0"/>
              <a:t>” is kind of another type of treatment. It would be interesting to be able to predict persistence without it.</a:t>
            </a:r>
            <a:endParaRPr lang="pt-BR" sz="2000" dirty="0"/>
          </a:p>
        </p:txBody>
      </p:sp>
      <p:pic>
        <p:nvPicPr>
          <p:cNvPr id="5" name="Imagem 4" descr="Diagrama, Texto&#10;&#10;Descrição gerada automaticamente">
            <a:extLst>
              <a:ext uri="{FF2B5EF4-FFF2-40B4-BE49-F238E27FC236}">
                <a16:creationId xmlns:a16="http://schemas.microsoft.com/office/drawing/2014/main" id="{9092E392-E342-E77A-5160-439969F44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911" y="3057423"/>
            <a:ext cx="3325090" cy="203629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9E1635D-5228-29C7-51C3-BDD94CBDF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917" y="2984470"/>
            <a:ext cx="2369383" cy="203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97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Tree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A577EA9E-053A-C24F-FD31-C06E753E6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90" y="2064327"/>
            <a:ext cx="11491220" cy="3006437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9E560D1-7C4A-8F1F-47E9-ED62F7FD9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43151"/>
            <a:ext cx="10515600" cy="5093175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In the second scenario, the best parameter was a tree of depth of 5. Therefore, the results were: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/>
              <a:t>Accuracy of 81.77% for training data.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/>
              <a:t>Accuracy of 79.32% for testing data.</a:t>
            </a:r>
          </a:p>
          <a:p>
            <a:pPr lvl="1" algn="just">
              <a:lnSpc>
                <a:spcPct val="150000"/>
              </a:lnSpc>
            </a:pPr>
            <a:endParaRPr lang="en-US" sz="1600" dirty="0"/>
          </a:p>
          <a:p>
            <a:pPr lvl="1" algn="just">
              <a:lnSpc>
                <a:spcPct val="150000"/>
              </a:lnSpc>
            </a:pPr>
            <a:endParaRPr lang="en-US" sz="1600" dirty="0"/>
          </a:p>
          <a:p>
            <a:pPr lvl="1" algn="just">
              <a:lnSpc>
                <a:spcPct val="150000"/>
              </a:lnSpc>
            </a:pPr>
            <a:endParaRPr lang="en-US" sz="1600" dirty="0"/>
          </a:p>
          <a:p>
            <a:pPr lvl="1" algn="just">
              <a:lnSpc>
                <a:spcPct val="150000"/>
              </a:lnSpc>
            </a:pPr>
            <a:endParaRPr lang="en-US" sz="1600" dirty="0"/>
          </a:p>
          <a:p>
            <a:pPr lvl="1" algn="just">
              <a:lnSpc>
                <a:spcPct val="150000"/>
              </a:lnSpc>
            </a:pPr>
            <a:endParaRPr lang="en-US" sz="1600" dirty="0"/>
          </a:p>
          <a:p>
            <a:pPr lvl="1" algn="just">
              <a:lnSpc>
                <a:spcPct val="150000"/>
              </a:lnSpc>
            </a:pPr>
            <a:endParaRPr lang="en-US" sz="1600" dirty="0"/>
          </a:p>
          <a:p>
            <a:pPr lvl="1" algn="just">
              <a:lnSpc>
                <a:spcPct val="150000"/>
              </a:lnSpc>
            </a:pPr>
            <a:endParaRPr lang="en-US" sz="1600" dirty="0"/>
          </a:p>
          <a:p>
            <a:pPr lvl="1" algn="just">
              <a:lnSpc>
                <a:spcPct val="150000"/>
              </a:lnSpc>
            </a:pPr>
            <a:r>
              <a:rPr lang="en-US" sz="2000" dirty="0"/>
              <a:t>“</a:t>
            </a:r>
            <a:r>
              <a:rPr lang="en-US" sz="2000" dirty="0" err="1"/>
              <a:t>Dexa_Freq_During_Rx</a:t>
            </a:r>
            <a:r>
              <a:rPr lang="en-US" sz="2000" dirty="0"/>
              <a:t>” is the variable that has the most value in terms of predictive power. It could be interesting to see if we can get similar results without it. Considering “</a:t>
            </a:r>
            <a:r>
              <a:rPr lang="en-US" sz="2000" dirty="0" err="1"/>
              <a:t>Dexa_Freq_During_Rx</a:t>
            </a:r>
            <a:r>
              <a:rPr lang="en-US" sz="2000" dirty="0"/>
              <a:t>” is kind of another type of treatment. It would be interesting to be able to predict persistence without it.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626849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Tree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D1C1EA9-3ACF-1931-C051-E841764EC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992" y="3351881"/>
            <a:ext cx="6833905" cy="278563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45EEDD7-8D00-633E-5105-226D197923B4}"/>
              </a:ext>
            </a:extLst>
          </p:cNvPr>
          <p:cNvSpPr txBox="1"/>
          <p:nvPr/>
        </p:nvSpPr>
        <p:spPr>
          <a:xfrm>
            <a:off x="838200" y="1884707"/>
            <a:ext cx="9573491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Besides “</a:t>
            </a:r>
            <a:r>
              <a:rPr lang="en-US" sz="2000" dirty="0" err="1"/>
              <a:t>Dexa_Freq_During_Rx</a:t>
            </a:r>
            <a:r>
              <a:rPr lang="en-US" sz="2000" dirty="0"/>
              <a:t>” and “</a:t>
            </a:r>
            <a:r>
              <a:rPr lang="en-US" sz="2000" dirty="0" err="1"/>
              <a:t>Dexa_During_RX</a:t>
            </a:r>
            <a:r>
              <a:rPr lang="en-US" sz="2000" dirty="0"/>
              <a:t>”, in order to predictive power of persistence in taking the drug is Comorbidity factors, Region and viral vaccines.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92209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Forest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F299BD1-8A03-F169-982A-FF35138F54D2}"/>
              </a:ext>
            </a:extLst>
          </p:cNvPr>
          <p:cNvSpPr txBox="1"/>
          <p:nvPr/>
        </p:nvSpPr>
        <p:spPr>
          <a:xfrm>
            <a:off x="838200" y="1459271"/>
            <a:ext cx="1079961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Using the chi-square statistic, some variables were eliminated.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Accuracy of 88.52% for training data.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Accuracy of 80.74% for testing data.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8DD0F58-8E59-25D0-6283-FF31D4BF0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2" y="2849945"/>
            <a:ext cx="3159126" cy="301552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25DCCA7-DA19-4625-FE2A-D0185F50F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248" y="2849945"/>
            <a:ext cx="2993951" cy="301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Forest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FE3DAF2-B040-2FA1-3735-6CE3F1D35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764" y="1473598"/>
            <a:ext cx="9045286" cy="53244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0CBC900-C894-B205-4E6A-F1DEF0039C0C}"/>
              </a:ext>
            </a:extLst>
          </p:cNvPr>
          <p:cNvSpPr txBox="1"/>
          <p:nvPr/>
        </p:nvSpPr>
        <p:spPr>
          <a:xfrm>
            <a:off x="361950" y="1678770"/>
            <a:ext cx="36143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influence of the variables on the target variable is shown below: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7020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Logistic Regression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E45952A-825B-C9FE-880A-74988DDB26C9}"/>
              </a:ext>
            </a:extLst>
          </p:cNvPr>
          <p:cNvSpPr txBox="1"/>
          <p:nvPr/>
        </p:nvSpPr>
        <p:spPr>
          <a:xfrm>
            <a:off x="516082" y="3263841"/>
            <a:ext cx="6799118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The bottom screenshot displays the different combinations of set hyperparameters and the resulting accuracy when using </a:t>
            </a:r>
            <a:r>
              <a:rPr lang="en-US" dirty="0" err="1"/>
              <a:t>GridSearchCV</a:t>
            </a:r>
            <a:r>
              <a:rPr lang="en-US" dirty="0"/>
              <a:t>. Next slide the best parameters and score will be shown.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C5185CC-AFD1-2611-47C7-933DE7FE3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077" y="1792431"/>
            <a:ext cx="3108614" cy="365398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BF58A3D-D0A4-B5B5-2F45-25A7D7315084}"/>
              </a:ext>
            </a:extLst>
          </p:cNvPr>
          <p:cNvSpPr txBox="1"/>
          <p:nvPr/>
        </p:nvSpPr>
        <p:spPr>
          <a:xfrm>
            <a:off x="516082" y="1884481"/>
            <a:ext cx="6102926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/>
              <a:t>Differents</a:t>
            </a:r>
            <a:r>
              <a:rPr lang="en-US" dirty="0"/>
              <a:t> parameters and their values when using exhaustive search (</a:t>
            </a:r>
            <a:r>
              <a:rPr lang="en-US" dirty="0" err="1"/>
              <a:t>GridSearchCV</a:t>
            </a:r>
            <a:r>
              <a:rPr lang="en-US" dirty="0"/>
              <a:t>) for tuning the hyperparameters.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1437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2817</TotalTime>
  <Words>671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Business Understanding</vt:lpstr>
      <vt:lpstr>Decision Tree</vt:lpstr>
      <vt:lpstr>Decision Tree</vt:lpstr>
      <vt:lpstr>Decision Tree</vt:lpstr>
      <vt:lpstr>Random Forest</vt:lpstr>
      <vt:lpstr>Random Forest</vt:lpstr>
      <vt:lpstr>Logistic Regression</vt:lpstr>
      <vt:lpstr>Logistic Regression</vt:lpstr>
      <vt:lpstr>Support Vector Machine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KPMG Case Study</dc:title>
  <dc:creator>surya prakash tripathi</dc:creator>
  <cp:lastModifiedBy>Luis Henrique de Miranda</cp:lastModifiedBy>
  <cp:revision>175</cp:revision>
  <cp:lastPrinted>2019-08-24T08:13:50Z</cp:lastPrinted>
  <dcterms:created xsi:type="dcterms:W3CDTF">2019-08-19T15:39:24Z</dcterms:created>
  <dcterms:modified xsi:type="dcterms:W3CDTF">2023-01-29T23:23:35Z</dcterms:modified>
</cp:coreProperties>
</file>