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9a8937e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9a8937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9a893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9a893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9a8937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9a8937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9a8937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9a8937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9a8937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9a8937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9a8937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9a8937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9a8937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9a8937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9a8937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9a8937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9a8937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9a8937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Support Vector Machine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Ronak Nahata, Param Shah, Megh Shah, Ronak Jain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SVM-Variational Circuit {</a:t>
            </a:r>
            <a:r>
              <a:rPr lang="en" sz="2100"/>
              <a:t>Variational</a:t>
            </a:r>
            <a:r>
              <a:rPr lang="en" sz="2100"/>
              <a:t> </a:t>
            </a:r>
            <a:r>
              <a:rPr lang="en" sz="2100"/>
              <a:t>eigenSolver</a:t>
            </a:r>
            <a:r>
              <a:rPr lang="en"/>
              <a:t>}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Set Generation specifically for Quantum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Quantum</a:t>
            </a:r>
            <a:r>
              <a:rPr lang="en"/>
              <a:t> Feature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Optimisation done with QC (not calculating kernel)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Test Set to verify Classifier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Classical SVM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Classical SVM with quantum kernel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QSVM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Problems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4" y="1241775"/>
            <a:ext cx="2116750" cy="24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800" y="1458875"/>
            <a:ext cx="3384974" cy="17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844" y="1691417"/>
            <a:ext cx="2195601" cy="280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241800"/>
            <a:ext cx="3088351" cy="281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225" y="2502075"/>
            <a:ext cx="3506250" cy="7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SVM-Non linear hyperplane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21" y="1319925"/>
            <a:ext cx="2539701" cy="22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525" y="1252025"/>
            <a:ext cx="3074050" cy="2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Methods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7825"/>
            <a:ext cx="8520599" cy="33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steps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Set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Optimise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Test Set to verify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if…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hacked the kernel such that </a:t>
            </a:r>
            <a:r>
              <a:rPr i="1" lang="en"/>
              <a:t>K(x</a:t>
            </a:r>
            <a:r>
              <a:rPr baseline="-25000" i="1" lang="en"/>
              <a:t>i</a:t>
            </a:r>
            <a:r>
              <a:rPr i="1" lang="en"/>
              <a:t> , x</a:t>
            </a:r>
            <a:r>
              <a:rPr baseline="-25000" i="1" lang="en"/>
              <a:t>j </a:t>
            </a:r>
            <a:r>
              <a:rPr i="1" lang="en"/>
              <a:t>) </a:t>
            </a:r>
            <a:r>
              <a:rPr lang="en"/>
              <a:t>is efficient to calculate on QC but super difficult on classical computer.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→ Quantum Support Vector Machine (QSVM)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75" y="1988575"/>
            <a:ext cx="3088075" cy="20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QSVM with kernel approximation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Set Generation specifically for Quantum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Quantum</a:t>
            </a:r>
            <a:r>
              <a:rPr lang="en"/>
              <a:t> Feature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Quantum </a:t>
            </a:r>
            <a:r>
              <a:rPr lang="en"/>
              <a:t>Kernel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Optimise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Test Set to verify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