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8" r:id="rId8"/>
    <p:sldId id="264" r:id="rId9"/>
    <p:sldId id="267"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EE2E9E-3EEE-4CD1-8076-3DB1E6A68EBB}" v="17" dt="2023-10-15T06:04:22.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69"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David Cruz Arredondo" userId="7fa4f7d7907f1cbb" providerId="LiveId" clId="{66EE2E9E-3EEE-4CD1-8076-3DB1E6A68EBB}"/>
    <pc:docChg chg="undo redo custSel addSld delSld modSld sldOrd">
      <pc:chgData name="José David Cruz Arredondo" userId="7fa4f7d7907f1cbb" providerId="LiveId" clId="{66EE2E9E-3EEE-4CD1-8076-3DB1E6A68EBB}" dt="2023-10-15T06:04:25.119" v="509" actId="1076"/>
      <pc:docMkLst>
        <pc:docMk/>
      </pc:docMkLst>
      <pc:sldChg chg="modSp add del mod modTransition">
        <pc:chgData name="José David Cruz Arredondo" userId="7fa4f7d7907f1cbb" providerId="LiveId" clId="{66EE2E9E-3EEE-4CD1-8076-3DB1E6A68EBB}" dt="2023-10-14T04:33:56.115" v="480"/>
        <pc:sldMkLst>
          <pc:docMk/>
          <pc:sldMk cId="1542571458" sldId="256"/>
        </pc:sldMkLst>
        <pc:spChg chg="mod">
          <ac:chgData name="José David Cruz Arredondo" userId="7fa4f7d7907f1cbb" providerId="LiveId" clId="{66EE2E9E-3EEE-4CD1-8076-3DB1E6A68EBB}" dt="2023-10-14T03:53:12.542" v="108" actId="1076"/>
          <ac:spMkLst>
            <pc:docMk/>
            <pc:sldMk cId="1542571458" sldId="256"/>
            <ac:spMk id="8" creationId="{3A595784-5A96-B7A6-2A4A-0A04264A492D}"/>
          </ac:spMkLst>
        </pc:spChg>
        <pc:picChg chg="mod">
          <ac:chgData name="José David Cruz Arredondo" userId="7fa4f7d7907f1cbb" providerId="LiveId" clId="{66EE2E9E-3EEE-4CD1-8076-3DB1E6A68EBB}" dt="2023-10-14T03:53:14.619" v="109" actId="1076"/>
          <ac:picMkLst>
            <pc:docMk/>
            <pc:sldMk cId="1542571458" sldId="256"/>
            <ac:picMk id="5" creationId="{0D467A10-6229-AA48-B8E8-D9C322F35BB9}"/>
          </ac:picMkLst>
        </pc:picChg>
      </pc:sldChg>
      <pc:sldChg chg="modSp mod modTransition">
        <pc:chgData name="José David Cruz Arredondo" userId="7fa4f7d7907f1cbb" providerId="LiveId" clId="{66EE2E9E-3EEE-4CD1-8076-3DB1E6A68EBB}" dt="2023-10-14T04:35:19.285" v="481"/>
        <pc:sldMkLst>
          <pc:docMk/>
          <pc:sldMk cId="124992930" sldId="258"/>
        </pc:sldMkLst>
        <pc:spChg chg="mod">
          <ac:chgData name="José David Cruz Arredondo" userId="7fa4f7d7907f1cbb" providerId="LiveId" clId="{66EE2E9E-3EEE-4CD1-8076-3DB1E6A68EBB}" dt="2023-10-14T03:53:51.814" v="113" actId="1076"/>
          <ac:spMkLst>
            <pc:docMk/>
            <pc:sldMk cId="124992930" sldId="258"/>
            <ac:spMk id="4" creationId="{86227C14-6897-3782-241F-D12C7478ACD5}"/>
          </ac:spMkLst>
        </pc:spChg>
        <pc:picChg chg="mod">
          <ac:chgData name="José David Cruz Arredondo" userId="7fa4f7d7907f1cbb" providerId="LiveId" clId="{66EE2E9E-3EEE-4CD1-8076-3DB1E6A68EBB}" dt="2023-10-14T03:53:59.073" v="116" actId="1076"/>
          <ac:picMkLst>
            <pc:docMk/>
            <pc:sldMk cId="124992930" sldId="258"/>
            <ac:picMk id="6" creationId="{6326AB53-9740-7AF4-699D-2CCD0F00DB29}"/>
          </ac:picMkLst>
        </pc:picChg>
        <pc:picChg chg="mod">
          <ac:chgData name="José David Cruz Arredondo" userId="7fa4f7d7907f1cbb" providerId="LiveId" clId="{66EE2E9E-3EEE-4CD1-8076-3DB1E6A68EBB}" dt="2023-10-14T03:53:57.771" v="115" actId="1076"/>
          <ac:picMkLst>
            <pc:docMk/>
            <pc:sldMk cId="124992930" sldId="258"/>
            <ac:picMk id="9" creationId="{13256BC4-2657-182F-6197-94B579DBDD22}"/>
          </ac:picMkLst>
        </pc:picChg>
      </pc:sldChg>
      <pc:sldChg chg="modSp mod modTransition">
        <pc:chgData name="José David Cruz Arredondo" userId="7fa4f7d7907f1cbb" providerId="LiveId" clId="{66EE2E9E-3EEE-4CD1-8076-3DB1E6A68EBB}" dt="2023-10-14T04:35:20.349" v="482"/>
        <pc:sldMkLst>
          <pc:docMk/>
          <pc:sldMk cId="3656993989" sldId="259"/>
        </pc:sldMkLst>
        <pc:spChg chg="mod">
          <ac:chgData name="José David Cruz Arredondo" userId="7fa4f7d7907f1cbb" providerId="LiveId" clId="{66EE2E9E-3EEE-4CD1-8076-3DB1E6A68EBB}" dt="2023-10-14T03:54:11.723" v="120" actId="1076"/>
          <ac:spMkLst>
            <pc:docMk/>
            <pc:sldMk cId="3656993989" sldId="259"/>
            <ac:spMk id="3" creationId="{33CC8D90-4895-0083-3FE4-6CFBF0755F50}"/>
          </ac:spMkLst>
        </pc:spChg>
      </pc:sldChg>
      <pc:sldChg chg="addSp delSp modSp mod modTransition">
        <pc:chgData name="José David Cruz Arredondo" userId="7fa4f7d7907f1cbb" providerId="LiveId" clId="{66EE2E9E-3EEE-4CD1-8076-3DB1E6A68EBB}" dt="2023-10-14T04:35:21.375" v="483"/>
        <pc:sldMkLst>
          <pc:docMk/>
          <pc:sldMk cId="2286596523" sldId="260"/>
        </pc:sldMkLst>
        <pc:spChg chg="mod">
          <ac:chgData name="José David Cruz Arredondo" userId="7fa4f7d7907f1cbb" providerId="LiveId" clId="{66EE2E9E-3EEE-4CD1-8076-3DB1E6A68EBB}" dt="2023-10-14T03:54:48.190" v="126" actId="2711"/>
          <ac:spMkLst>
            <pc:docMk/>
            <pc:sldMk cId="2286596523" sldId="260"/>
            <ac:spMk id="4" creationId="{F1C71786-7E54-6316-FB87-693E4B85700E}"/>
          </ac:spMkLst>
        </pc:spChg>
        <pc:spChg chg="add mod">
          <ac:chgData name="José David Cruz Arredondo" userId="7fa4f7d7907f1cbb" providerId="LiveId" clId="{66EE2E9E-3EEE-4CD1-8076-3DB1E6A68EBB}" dt="2023-10-13T19:58:22.747" v="24"/>
          <ac:spMkLst>
            <pc:docMk/>
            <pc:sldMk cId="2286596523" sldId="260"/>
            <ac:spMk id="9" creationId="{739EBF6A-B625-4423-3A6C-55562E8623D6}"/>
          </ac:spMkLst>
        </pc:spChg>
        <pc:picChg chg="del">
          <ac:chgData name="José David Cruz Arredondo" userId="7fa4f7d7907f1cbb" providerId="LiveId" clId="{66EE2E9E-3EEE-4CD1-8076-3DB1E6A68EBB}" dt="2023-10-13T19:58:17.179" v="21" actId="478"/>
          <ac:picMkLst>
            <pc:docMk/>
            <pc:sldMk cId="2286596523" sldId="260"/>
            <ac:picMk id="5" creationId="{3FA3A54A-5AFE-D653-D618-C5116CE1383D}"/>
          </ac:picMkLst>
        </pc:picChg>
        <pc:picChg chg="add mod">
          <ac:chgData name="José David Cruz Arredondo" userId="7fa4f7d7907f1cbb" providerId="LiveId" clId="{66EE2E9E-3EEE-4CD1-8076-3DB1E6A68EBB}" dt="2023-10-13T19:58:17.463" v="22"/>
          <ac:picMkLst>
            <pc:docMk/>
            <pc:sldMk cId="2286596523" sldId="260"/>
            <ac:picMk id="6" creationId="{825BD0C2-0855-833A-D605-12401D3DF963}"/>
          </ac:picMkLst>
        </pc:picChg>
      </pc:sldChg>
      <pc:sldChg chg="addSp delSp modSp mod modTransition">
        <pc:chgData name="José David Cruz Arredondo" userId="7fa4f7d7907f1cbb" providerId="LiveId" clId="{66EE2E9E-3EEE-4CD1-8076-3DB1E6A68EBB}" dt="2023-10-14T04:35:22.703" v="484"/>
        <pc:sldMkLst>
          <pc:docMk/>
          <pc:sldMk cId="1532652546" sldId="261"/>
        </pc:sldMkLst>
        <pc:spChg chg="mod">
          <ac:chgData name="José David Cruz Arredondo" userId="7fa4f7d7907f1cbb" providerId="LiveId" clId="{66EE2E9E-3EEE-4CD1-8076-3DB1E6A68EBB}" dt="2023-10-14T03:56:08.017" v="140" actId="2711"/>
          <ac:spMkLst>
            <pc:docMk/>
            <pc:sldMk cId="1532652546" sldId="261"/>
            <ac:spMk id="3" creationId="{33CC8D90-4895-0083-3FE4-6CFBF0755F50}"/>
          </ac:spMkLst>
        </pc:spChg>
        <pc:spChg chg="add del mod">
          <ac:chgData name="José David Cruz Arredondo" userId="7fa4f7d7907f1cbb" providerId="LiveId" clId="{66EE2E9E-3EEE-4CD1-8076-3DB1E6A68EBB}" dt="2023-10-13T19:58:20.050" v="23" actId="478"/>
          <ac:spMkLst>
            <pc:docMk/>
            <pc:sldMk cId="1532652546" sldId="261"/>
            <ac:spMk id="4" creationId="{7F2687EA-B236-71AE-FDDD-F2EE29DB9678}"/>
          </ac:spMkLst>
        </pc:spChg>
        <pc:spChg chg="add mod">
          <ac:chgData name="José David Cruz Arredondo" userId="7fa4f7d7907f1cbb" providerId="LiveId" clId="{66EE2E9E-3EEE-4CD1-8076-3DB1E6A68EBB}" dt="2023-10-13T19:58:35.009" v="28" actId="207"/>
          <ac:spMkLst>
            <pc:docMk/>
            <pc:sldMk cId="1532652546" sldId="261"/>
            <ac:spMk id="5" creationId="{28D558CB-30F9-460D-C927-4F54FE3BA66E}"/>
          </ac:spMkLst>
        </pc:spChg>
        <pc:picChg chg="mod">
          <ac:chgData name="José David Cruz Arredondo" userId="7fa4f7d7907f1cbb" providerId="LiveId" clId="{66EE2E9E-3EEE-4CD1-8076-3DB1E6A68EBB}" dt="2023-10-13T19:58:08.341" v="19" actId="1076"/>
          <ac:picMkLst>
            <pc:docMk/>
            <pc:sldMk cId="1532652546" sldId="261"/>
            <ac:picMk id="2" creationId="{A7F3D423-BD08-FB50-47AF-D9ECCA20FB8F}"/>
          </ac:picMkLst>
        </pc:picChg>
      </pc:sldChg>
      <pc:sldChg chg="addSp delSp modSp add mod modTransition">
        <pc:chgData name="José David Cruz Arredondo" userId="7fa4f7d7907f1cbb" providerId="LiveId" clId="{66EE2E9E-3EEE-4CD1-8076-3DB1E6A68EBB}" dt="2023-10-14T04:35:24.738" v="485"/>
        <pc:sldMkLst>
          <pc:docMk/>
          <pc:sldMk cId="4111452044" sldId="262"/>
        </pc:sldMkLst>
        <pc:spChg chg="mod">
          <ac:chgData name="José David Cruz Arredondo" userId="7fa4f7d7907f1cbb" providerId="LiveId" clId="{66EE2E9E-3EEE-4CD1-8076-3DB1E6A68EBB}" dt="2023-10-14T03:57:52.974" v="161" actId="14100"/>
          <ac:spMkLst>
            <pc:docMk/>
            <pc:sldMk cId="4111452044" sldId="262"/>
            <ac:spMk id="3" creationId="{33CC8D90-4895-0083-3FE4-6CFBF0755F50}"/>
          </ac:spMkLst>
        </pc:spChg>
        <pc:spChg chg="del">
          <ac:chgData name="José David Cruz Arredondo" userId="7fa4f7d7907f1cbb" providerId="LiveId" clId="{66EE2E9E-3EEE-4CD1-8076-3DB1E6A68EBB}" dt="2023-10-14T03:41:06.802" v="62" actId="478"/>
          <ac:spMkLst>
            <pc:docMk/>
            <pc:sldMk cId="4111452044" sldId="262"/>
            <ac:spMk id="5" creationId="{28D558CB-30F9-460D-C927-4F54FE3BA66E}"/>
          </ac:spMkLst>
        </pc:spChg>
        <pc:spChg chg="mod">
          <ac:chgData name="José David Cruz Arredondo" userId="7fa4f7d7907f1cbb" providerId="LiveId" clId="{66EE2E9E-3EEE-4CD1-8076-3DB1E6A68EBB}" dt="2023-10-14T03:41:03.186" v="60" actId="20577"/>
          <ac:spMkLst>
            <pc:docMk/>
            <pc:sldMk cId="4111452044" sldId="262"/>
            <ac:spMk id="8" creationId="{3A595784-5A96-B7A6-2A4A-0A04264A492D}"/>
          </ac:spMkLst>
        </pc:spChg>
        <pc:picChg chg="del">
          <ac:chgData name="José David Cruz Arredondo" userId="7fa4f7d7907f1cbb" providerId="LiveId" clId="{66EE2E9E-3EEE-4CD1-8076-3DB1E6A68EBB}" dt="2023-10-14T03:41:06.063" v="61" actId="478"/>
          <ac:picMkLst>
            <pc:docMk/>
            <pc:sldMk cId="4111452044" sldId="262"/>
            <ac:picMk id="2" creationId="{A7F3D423-BD08-FB50-47AF-D9ECCA20FB8F}"/>
          </ac:picMkLst>
        </pc:picChg>
        <pc:picChg chg="add mod">
          <ac:chgData name="José David Cruz Arredondo" userId="7fa4f7d7907f1cbb" providerId="LiveId" clId="{66EE2E9E-3EEE-4CD1-8076-3DB1E6A68EBB}" dt="2023-10-14T03:57:47.984" v="160" actId="1076"/>
          <ac:picMkLst>
            <pc:docMk/>
            <pc:sldMk cId="4111452044" sldId="262"/>
            <ac:picMk id="6" creationId="{972B07A0-C403-66AE-50E7-84A77732F7F1}"/>
          </ac:picMkLst>
        </pc:picChg>
        <pc:picChg chg="add mod">
          <ac:chgData name="José David Cruz Arredondo" userId="7fa4f7d7907f1cbb" providerId="LiveId" clId="{66EE2E9E-3EEE-4CD1-8076-3DB1E6A68EBB}" dt="2023-10-14T03:57:45.008" v="159" actId="1076"/>
          <ac:picMkLst>
            <pc:docMk/>
            <pc:sldMk cId="4111452044" sldId="262"/>
            <ac:picMk id="9" creationId="{C33F833F-7AC1-D5D1-AFB7-2FDA7DA167B8}"/>
          </ac:picMkLst>
        </pc:picChg>
        <pc:picChg chg="add mod">
          <ac:chgData name="José David Cruz Arredondo" userId="7fa4f7d7907f1cbb" providerId="LiveId" clId="{66EE2E9E-3EEE-4CD1-8076-3DB1E6A68EBB}" dt="2023-10-14T03:52:05.227" v="102" actId="1076"/>
          <ac:picMkLst>
            <pc:docMk/>
            <pc:sldMk cId="4111452044" sldId="262"/>
            <ac:picMk id="11" creationId="{9832A81D-08F3-4754-294B-714D581BCAA2}"/>
          </ac:picMkLst>
        </pc:picChg>
      </pc:sldChg>
      <pc:sldChg chg="add del">
        <pc:chgData name="José David Cruz Arredondo" userId="7fa4f7d7907f1cbb" providerId="LiveId" clId="{66EE2E9E-3EEE-4CD1-8076-3DB1E6A68EBB}" dt="2023-10-14T04:30:52.664" v="374" actId="47"/>
        <pc:sldMkLst>
          <pc:docMk/>
          <pc:sldMk cId="2567481896" sldId="263"/>
        </pc:sldMkLst>
      </pc:sldChg>
      <pc:sldChg chg="addSp delSp modSp add mod ord modTransition setBg">
        <pc:chgData name="José David Cruz Arredondo" userId="7fa4f7d7907f1cbb" providerId="LiveId" clId="{66EE2E9E-3EEE-4CD1-8076-3DB1E6A68EBB}" dt="2023-10-14T04:35:29.072" v="487"/>
        <pc:sldMkLst>
          <pc:docMk/>
          <pc:sldMk cId="3629432863" sldId="264"/>
        </pc:sldMkLst>
        <pc:spChg chg="del">
          <ac:chgData name="José David Cruz Arredondo" userId="7fa4f7d7907f1cbb" providerId="LiveId" clId="{66EE2E9E-3EEE-4CD1-8076-3DB1E6A68EBB}" dt="2023-10-14T04:04:26.754" v="219" actId="478"/>
          <ac:spMkLst>
            <pc:docMk/>
            <pc:sldMk cId="3629432863" sldId="264"/>
            <ac:spMk id="3" creationId="{33CC8D90-4895-0083-3FE4-6CFBF0755F50}"/>
          </ac:spMkLst>
        </pc:spChg>
        <pc:spChg chg="add del mod">
          <ac:chgData name="José David Cruz Arredondo" userId="7fa4f7d7907f1cbb" providerId="LiveId" clId="{66EE2E9E-3EEE-4CD1-8076-3DB1E6A68EBB}" dt="2023-10-14T04:20:49.947" v="244" actId="478"/>
          <ac:spMkLst>
            <pc:docMk/>
            <pc:sldMk cId="3629432863" sldId="264"/>
            <ac:spMk id="4" creationId="{D4F93322-0249-9908-51A0-68900CC09EC8}"/>
          </ac:spMkLst>
        </pc:spChg>
        <pc:spChg chg="mod">
          <ac:chgData name="José David Cruz Arredondo" userId="7fa4f7d7907f1cbb" providerId="LiveId" clId="{66EE2E9E-3EEE-4CD1-8076-3DB1E6A68EBB}" dt="2023-10-14T04:22:20.484" v="329" actId="1076"/>
          <ac:spMkLst>
            <pc:docMk/>
            <pc:sldMk cId="3629432863" sldId="264"/>
            <ac:spMk id="8" creationId="{3A595784-5A96-B7A6-2A4A-0A04264A492D}"/>
          </ac:spMkLst>
        </pc:spChg>
        <pc:picChg chg="del">
          <ac:chgData name="José David Cruz Arredondo" userId="7fa4f7d7907f1cbb" providerId="LiveId" clId="{66EE2E9E-3EEE-4CD1-8076-3DB1E6A68EBB}" dt="2023-10-14T04:04:28.190" v="222" actId="478"/>
          <ac:picMkLst>
            <pc:docMk/>
            <pc:sldMk cId="3629432863" sldId="264"/>
            <ac:picMk id="6" creationId="{972B07A0-C403-66AE-50E7-84A77732F7F1}"/>
          </ac:picMkLst>
        </pc:picChg>
        <pc:picChg chg="add mod">
          <ac:chgData name="José David Cruz Arredondo" userId="7fa4f7d7907f1cbb" providerId="LiveId" clId="{66EE2E9E-3EEE-4CD1-8076-3DB1E6A68EBB}" dt="2023-10-14T04:30:02.061" v="372" actId="1076"/>
          <ac:picMkLst>
            <pc:docMk/>
            <pc:sldMk cId="3629432863" sldId="264"/>
            <ac:picMk id="7" creationId="{7DAA82F8-3CFA-1BA4-9F1B-2EC5C692F084}"/>
          </ac:picMkLst>
        </pc:picChg>
        <pc:picChg chg="del">
          <ac:chgData name="José David Cruz Arredondo" userId="7fa4f7d7907f1cbb" providerId="LiveId" clId="{66EE2E9E-3EEE-4CD1-8076-3DB1E6A68EBB}" dt="2023-10-14T04:04:27.830" v="221" actId="478"/>
          <ac:picMkLst>
            <pc:docMk/>
            <pc:sldMk cId="3629432863" sldId="264"/>
            <ac:picMk id="9" creationId="{C33F833F-7AC1-D5D1-AFB7-2FDA7DA167B8}"/>
          </ac:picMkLst>
        </pc:picChg>
        <pc:picChg chg="del">
          <ac:chgData name="José David Cruz Arredondo" userId="7fa4f7d7907f1cbb" providerId="LiveId" clId="{66EE2E9E-3EEE-4CD1-8076-3DB1E6A68EBB}" dt="2023-10-14T04:04:27.380" v="220" actId="478"/>
          <ac:picMkLst>
            <pc:docMk/>
            <pc:sldMk cId="3629432863" sldId="264"/>
            <ac:picMk id="11" creationId="{9832A81D-08F3-4754-294B-714D581BCAA2}"/>
          </ac:picMkLst>
        </pc:picChg>
        <pc:picChg chg="add mod">
          <ac:chgData name="José David Cruz Arredondo" userId="7fa4f7d7907f1cbb" providerId="LiveId" clId="{66EE2E9E-3EEE-4CD1-8076-3DB1E6A68EBB}" dt="2023-10-14T04:29:37.408" v="360" actId="1076"/>
          <ac:picMkLst>
            <pc:docMk/>
            <pc:sldMk cId="3629432863" sldId="264"/>
            <ac:picMk id="12" creationId="{BE7CB63E-52EB-426C-B157-A683032DC0B7}"/>
          </ac:picMkLst>
        </pc:picChg>
        <pc:picChg chg="add mod">
          <ac:chgData name="José David Cruz Arredondo" userId="7fa4f7d7907f1cbb" providerId="LiveId" clId="{66EE2E9E-3EEE-4CD1-8076-3DB1E6A68EBB}" dt="2023-10-14T04:29:36.413" v="359" actId="1076"/>
          <ac:picMkLst>
            <pc:docMk/>
            <pc:sldMk cId="3629432863" sldId="264"/>
            <ac:picMk id="14" creationId="{EF9B0B80-20BD-B0A3-D655-025C5B0DC172}"/>
          </ac:picMkLst>
        </pc:picChg>
        <pc:picChg chg="add mod">
          <ac:chgData name="José David Cruz Arredondo" userId="7fa4f7d7907f1cbb" providerId="LiveId" clId="{66EE2E9E-3EEE-4CD1-8076-3DB1E6A68EBB}" dt="2023-10-14T04:29:45.999" v="366" actId="1076"/>
          <ac:picMkLst>
            <pc:docMk/>
            <pc:sldMk cId="3629432863" sldId="264"/>
            <ac:picMk id="16" creationId="{296F2E79-5635-353D-982E-27E7E517F99B}"/>
          </ac:picMkLst>
        </pc:picChg>
        <pc:picChg chg="add mod">
          <ac:chgData name="José David Cruz Arredondo" userId="7fa4f7d7907f1cbb" providerId="LiveId" clId="{66EE2E9E-3EEE-4CD1-8076-3DB1E6A68EBB}" dt="2023-10-14T04:30:02.761" v="373" actId="1076"/>
          <ac:picMkLst>
            <pc:docMk/>
            <pc:sldMk cId="3629432863" sldId="264"/>
            <ac:picMk id="18" creationId="{4CCDCDF0-7694-4D23-D33B-7B537013B7C2}"/>
          </ac:picMkLst>
        </pc:picChg>
        <pc:picChg chg="add mod">
          <ac:chgData name="José David Cruz Arredondo" userId="7fa4f7d7907f1cbb" providerId="LiveId" clId="{66EE2E9E-3EEE-4CD1-8076-3DB1E6A68EBB}" dt="2023-10-14T04:30:00.469" v="371" actId="1076"/>
          <ac:picMkLst>
            <pc:docMk/>
            <pc:sldMk cId="3629432863" sldId="264"/>
            <ac:picMk id="20" creationId="{54E38D30-A014-CD97-DD2D-416F672189AE}"/>
          </ac:picMkLst>
        </pc:picChg>
      </pc:sldChg>
      <pc:sldChg chg="delSp modSp add del mod modTransition">
        <pc:chgData name="José David Cruz Arredondo" userId="7fa4f7d7907f1cbb" providerId="LiveId" clId="{66EE2E9E-3EEE-4CD1-8076-3DB1E6A68EBB}" dt="2023-10-15T06:04:15.753" v="500" actId="2696"/>
        <pc:sldMkLst>
          <pc:docMk/>
          <pc:sldMk cId="2363819723" sldId="265"/>
        </pc:sldMkLst>
        <pc:spChg chg="del mod">
          <ac:chgData name="José David Cruz Arredondo" userId="7fa4f7d7907f1cbb" providerId="LiveId" clId="{66EE2E9E-3EEE-4CD1-8076-3DB1E6A68EBB}" dt="2023-10-15T06:04:13.401" v="499" actId="478"/>
          <ac:spMkLst>
            <pc:docMk/>
            <pc:sldMk cId="2363819723" sldId="265"/>
            <ac:spMk id="8" creationId="{3A595784-5A96-B7A6-2A4A-0A04264A492D}"/>
          </ac:spMkLst>
        </pc:spChg>
      </pc:sldChg>
      <pc:sldChg chg="add del">
        <pc:chgData name="José David Cruz Arredondo" userId="7fa4f7d7907f1cbb" providerId="LiveId" clId="{66EE2E9E-3EEE-4CD1-8076-3DB1E6A68EBB}" dt="2023-10-14T04:31:21.108" v="381" actId="47"/>
        <pc:sldMkLst>
          <pc:docMk/>
          <pc:sldMk cId="3706469787" sldId="266"/>
        </pc:sldMkLst>
      </pc:sldChg>
      <pc:sldChg chg="modSp add mod ord modTransition">
        <pc:chgData name="José David Cruz Arredondo" userId="7fa4f7d7907f1cbb" providerId="LiveId" clId="{66EE2E9E-3EEE-4CD1-8076-3DB1E6A68EBB}" dt="2023-10-14T04:35:31.183" v="488"/>
        <pc:sldMkLst>
          <pc:docMk/>
          <pc:sldMk cId="2715769204" sldId="267"/>
        </pc:sldMkLst>
        <pc:spChg chg="mod">
          <ac:chgData name="José David Cruz Arredondo" userId="7fa4f7d7907f1cbb" providerId="LiveId" clId="{66EE2E9E-3EEE-4CD1-8076-3DB1E6A68EBB}" dt="2023-10-14T04:33:23.936" v="477" actId="122"/>
          <ac:spMkLst>
            <pc:docMk/>
            <pc:sldMk cId="2715769204" sldId="267"/>
            <ac:spMk id="8" creationId="{3A595784-5A96-B7A6-2A4A-0A04264A492D}"/>
          </ac:spMkLst>
        </pc:spChg>
        <pc:picChg chg="mod">
          <ac:chgData name="José David Cruz Arredondo" userId="7fa4f7d7907f1cbb" providerId="LiveId" clId="{66EE2E9E-3EEE-4CD1-8076-3DB1E6A68EBB}" dt="2023-10-14T04:33:31.451" v="479" actId="1076"/>
          <ac:picMkLst>
            <pc:docMk/>
            <pc:sldMk cId="2715769204" sldId="267"/>
            <ac:picMk id="5" creationId="{0D467A10-6229-AA48-B8E8-D9C322F35BB9}"/>
          </ac:picMkLst>
        </pc:picChg>
      </pc:sldChg>
      <pc:sldChg chg="addSp delSp modSp add mod ord">
        <pc:chgData name="José David Cruz Arredondo" userId="7fa4f7d7907f1cbb" providerId="LiveId" clId="{66EE2E9E-3EEE-4CD1-8076-3DB1E6A68EBB}" dt="2023-10-15T06:04:25.119" v="509" actId="1076"/>
        <pc:sldMkLst>
          <pc:docMk/>
          <pc:sldMk cId="1772482252" sldId="268"/>
        </pc:sldMkLst>
        <pc:spChg chg="add mod">
          <ac:chgData name="José David Cruz Arredondo" userId="7fa4f7d7907f1cbb" providerId="LiveId" clId="{66EE2E9E-3EEE-4CD1-8076-3DB1E6A68EBB}" dt="2023-10-15T06:04:25.119" v="509" actId="1076"/>
          <ac:spMkLst>
            <pc:docMk/>
            <pc:sldMk cId="1772482252" sldId="268"/>
            <ac:spMk id="2" creationId="{7C17E3C0-5E30-BC22-26AC-3BA19CBCB556}"/>
          </ac:spMkLst>
        </pc:spChg>
        <pc:spChg chg="del">
          <ac:chgData name="José David Cruz Arredondo" userId="7fa4f7d7907f1cbb" providerId="LiveId" clId="{66EE2E9E-3EEE-4CD1-8076-3DB1E6A68EBB}" dt="2023-10-15T06:04:21.472" v="507" actId="478"/>
          <ac:spMkLst>
            <pc:docMk/>
            <pc:sldMk cId="1772482252" sldId="268"/>
            <ac:spMk id="8" creationId="{3A595784-5A96-B7A6-2A4A-0A04264A492D}"/>
          </ac:spMkLst>
        </pc:spChg>
        <pc:picChg chg="del">
          <ac:chgData name="José David Cruz Arredondo" userId="7fa4f7d7907f1cbb" providerId="LiveId" clId="{66EE2E9E-3EEE-4CD1-8076-3DB1E6A68EBB}" dt="2023-10-15T06:04:18.866" v="503" actId="478"/>
          <ac:picMkLst>
            <pc:docMk/>
            <pc:sldMk cId="1772482252" sldId="268"/>
            <ac:picMk id="7" creationId="{7DAA82F8-3CFA-1BA4-9F1B-2EC5C692F084}"/>
          </ac:picMkLst>
        </pc:picChg>
        <pc:picChg chg="del">
          <ac:chgData name="José David Cruz Arredondo" userId="7fa4f7d7907f1cbb" providerId="LiveId" clId="{66EE2E9E-3EEE-4CD1-8076-3DB1E6A68EBB}" dt="2023-10-15T06:04:19.640" v="505" actId="478"/>
          <ac:picMkLst>
            <pc:docMk/>
            <pc:sldMk cId="1772482252" sldId="268"/>
            <ac:picMk id="12" creationId="{BE7CB63E-52EB-426C-B157-A683032DC0B7}"/>
          </ac:picMkLst>
        </pc:picChg>
        <pc:picChg chg="del">
          <ac:chgData name="José David Cruz Arredondo" userId="7fa4f7d7907f1cbb" providerId="LiveId" clId="{66EE2E9E-3EEE-4CD1-8076-3DB1E6A68EBB}" dt="2023-10-15T06:04:20.018" v="506" actId="478"/>
          <ac:picMkLst>
            <pc:docMk/>
            <pc:sldMk cId="1772482252" sldId="268"/>
            <ac:picMk id="14" creationId="{EF9B0B80-20BD-B0A3-D655-025C5B0DC172}"/>
          </ac:picMkLst>
        </pc:picChg>
        <pc:picChg chg="del">
          <ac:chgData name="José David Cruz Arredondo" userId="7fa4f7d7907f1cbb" providerId="LiveId" clId="{66EE2E9E-3EEE-4CD1-8076-3DB1E6A68EBB}" dt="2023-10-15T06:04:17.842" v="501" actId="478"/>
          <ac:picMkLst>
            <pc:docMk/>
            <pc:sldMk cId="1772482252" sldId="268"/>
            <ac:picMk id="16" creationId="{296F2E79-5635-353D-982E-27E7E517F99B}"/>
          </ac:picMkLst>
        </pc:picChg>
        <pc:picChg chg="del">
          <ac:chgData name="José David Cruz Arredondo" userId="7fa4f7d7907f1cbb" providerId="LiveId" clId="{66EE2E9E-3EEE-4CD1-8076-3DB1E6A68EBB}" dt="2023-10-15T06:04:19.245" v="504" actId="478"/>
          <ac:picMkLst>
            <pc:docMk/>
            <pc:sldMk cId="1772482252" sldId="268"/>
            <ac:picMk id="18" creationId="{4CCDCDF0-7694-4D23-D33B-7B537013B7C2}"/>
          </ac:picMkLst>
        </pc:picChg>
        <pc:picChg chg="del">
          <ac:chgData name="José David Cruz Arredondo" userId="7fa4f7d7907f1cbb" providerId="LiveId" clId="{66EE2E9E-3EEE-4CD1-8076-3DB1E6A68EBB}" dt="2023-10-15T06:04:18.417" v="502" actId="478"/>
          <ac:picMkLst>
            <pc:docMk/>
            <pc:sldMk cId="1772482252" sldId="268"/>
            <ac:picMk id="20" creationId="{54E38D30-A014-CD97-DD2D-416F672189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D89FA-9DD1-AB82-CC4B-E5E7E13ECFB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8638C7B-9019-D651-DB92-20717235C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669C92-DBF6-9122-354C-102B08270439}"/>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5" name="Marcador de pie de página 4">
            <a:extLst>
              <a:ext uri="{FF2B5EF4-FFF2-40B4-BE49-F238E27FC236}">
                <a16:creationId xmlns:a16="http://schemas.microsoft.com/office/drawing/2014/main" id="{2C7013C7-C274-BBB4-3682-CFFBF09756A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8BCE935-28D6-0F69-5E6A-785BA3DC3D35}"/>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241695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4539D-DFCA-10FD-8DBE-0E4790C43E7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D3BF3C0-E35D-6626-3B9F-F3B3163A94E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ABBA01C-5BC4-8FE3-92F4-28A227CA293C}"/>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5" name="Marcador de pie de página 4">
            <a:extLst>
              <a:ext uri="{FF2B5EF4-FFF2-40B4-BE49-F238E27FC236}">
                <a16:creationId xmlns:a16="http://schemas.microsoft.com/office/drawing/2014/main" id="{5DC22570-9E96-294F-719E-0289037C76B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7B26D2B-2B88-CDCA-FA32-BEEE08A01C54}"/>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338915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357811E-69B8-7538-E73E-5F13AFDAC0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C8988BD-3685-90E3-66CB-AA5C0D14774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C8CEE26-A313-D8F2-6EA2-66851B97AB50}"/>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5" name="Marcador de pie de página 4">
            <a:extLst>
              <a:ext uri="{FF2B5EF4-FFF2-40B4-BE49-F238E27FC236}">
                <a16:creationId xmlns:a16="http://schemas.microsoft.com/office/drawing/2014/main" id="{72EE04D6-AA30-0D0D-0D03-8E7216117EA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C2A0B5-F7EA-29A5-9D55-B22C6CA4B162}"/>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242208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1DA89-EE95-4FF3-CEA0-E0A55D48A2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4004ECB-4809-42D4-4113-7D4A136C1F9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D4AFD4-0CE3-787E-5972-FEFA3AF03D3F}"/>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5" name="Marcador de pie de página 4">
            <a:extLst>
              <a:ext uri="{FF2B5EF4-FFF2-40B4-BE49-F238E27FC236}">
                <a16:creationId xmlns:a16="http://schemas.microsoft.com/office/drawing/2014/main" id="{739724B1-4372-10DF-9690-3D9DC888DD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850B2B-936F-A88E-78B2-83CAF65A2F80}"/>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175172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B1898-6E3F-12A7-7F15-68B45E061D6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F40D315-5898-17E8-5A68-9521E09FE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6EE3228-7DBE-CDEA-D58D-D39AE06073C2}"/>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5" name="Marcador de pie de página 4">
            <a:extLst>
              <a:ext uri="{FF2B5EF4-FFF2-40B4-BE49-F238E27FC236}">
                <a16:creationId xmlns:a16="http://schemas.microsoft.com/office/drawing/2014/main" id="{82E225D4-AA91-C810-380F-99FF638F8C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10C9EB4-8FC3-CFD5-D5A5-3E544C042DAD}"/>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11038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CA015-A1A5-8924-A108-C2C28AEDC8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D5CB4F6-E1E0-F2FA-F5EB-67ED708F75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51B9D6D-C071-EA7E-2790-5148B205782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111E72F-CBE3-FE76-8E6F-2E0E639395DD}"/>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6" name="Marcador de pie de página 5">
            <a:extLst>
              <a:ext uri="{FF2B5EF4-FFF2-40B4-BE49-F238E27FC236}">
                <a16:creationId xmlns:a16="http://schemas.microsoft.com/office/drawing/2014/main" id="{AF8B00FB-869E-2E80-76D5-0E0D3A91406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5B99215-11CB-D2CC-37BD-D7F606BA89BB}"/>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124436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9FFEA-AFDF-12EC-E3C5-E23305F831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FA7F9D1-FD40-D272-16F3-69B8493D5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0145C3B-96C5-F676-1F11-F611711CA67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714FE10-A91B-A8AC-2048-87EFEFA16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98C3BDF-3BA6-0AA1-106A-28DCB8B468B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8B62BDF-9930-6D55-67F1-05FB725E7225}"/>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8" name="Marcador de pie de página 7">
            <a:extLst>
              <a:ext uri="{FF2B5EF4-FFF2-40B4-BE49-F238E27FC236}">
                <a16:creationId xmlns:a16="http://schemas.microsoft.com/office/drawing/2014/main" id="{BFC6C23C-3055-C96F-5843-C3F794F3467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3502BF5E-92DA-ACBD-5BB1-5B504E5B75E8}"/>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377168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4F829-5B44-EE3E-99FA-47DBCF8B91A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3232DE9-447E-4F54-6D6C-0E64847C0C8F}"/>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4" name="Marcador de pie de página 3">
            <a:extLst>
              <a:ext uri="{FF2B5EF4-FFF2-40B4-BE49-F238E27FC236}">
                <a16:creationId xmlns:a16="http://schemas.microsoft.com/office/drawing/2014/main" id="{552A1A8F-6CBC-F7AE-E929-3D736D725DA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EBA2429-B060-071D-F862-38BC53A159C6}"/>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36043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70F78F-8EAD-081D-9B64-7C03470AE2C5}"/>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3" name="Marcador de pie de página 2">
            <a:extLst>
              <a:ext uri="{FF2B5EF4-FFF2-40B4-BE49-F238E27FC236}">
                <a16:creationId xmlns:a16="http://schemas.microsoft.com/office/drawing/2014/main" id="{89FDF8A4-6BC5-4DD2-08D4-1058CE6223C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677D30D-7C46-D3C3-D3C7-7BD516CD68A5}"/>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218490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6C5DE-7471-75A2-6EB2-CE70580ABE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F20D03C-2F57-1BAF-5A3E-C4D29F56B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C087911-B7DB-7565-7715-369A026EF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F4DACDB-D50D-7D07-C8CA-6E7755B5FCF9}"/>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6" name="Marcador de pie de página 5">
            <a:extLst>
              <a:ext uri="{FF2B5EF4-FFF2-40B4-BE49-F238E27FC236}">
                <a16:creationId xmlns:a16="http://schemas.microsoft.com/office/drawing/2014/main" id="{AB0F8792-CADC-D2B1-D1F9-E9EF1B58B88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1562279-D9AD-E1FC-72BA-CB5D656479A8}"/>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333393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3FC2B-663B-7818-CC04-9D9C9531EF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2A35974-53E7-B607-6104-717095EBE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BCEA33E-AAE3-FA85-2E8B-DEF7ACA52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4974F31-B980-D9A4-9979-D4F98343B735}"/>
              </a:ext>
            </a:extLst>
          </p:cNvPr>
          <p:cNvSpPr>
            <a:spLocks noGrp="1"/>
          </p:cNvSpPr>
          <p:nvPr>
            <p:ph type="dt" sz="half" idx="10"/>
          </p:nvPr>
        </p:nvSpPr>
        <p:spPr/>
        <p:txBody>
          <a:bodyPr/>
          <a:lstStyle/>
          <a:p>
            <a:fld id="{6702AF42-1E3F-4B22-BE07-494CEA2EE95E}" type="datetimeFigureOut">
              <a:rPr lang="es-MX" smtClean="0"/>
              <a:t>14/10/2023</a:t>
            </a:fld>
            <a:endParaRPr lang="es-MX"/>
          </a:p>
        </p:txBody>
      </p:sp>
      <p:sp>
        <p:nvSpPr>
          <p:cNvPr id="6" name="Marcador de pie de página 5">
            <a:extLst>
              <a:ext uri="{FF2B5EF4-FFF2-40B4-BE49-F238E27FC236}">
                <a16:creationId xmlns:a16="http://schemas.microsoft.com/office/drawing/2014/main" id="{F79F5BAF-9DA3-379E-A6AE-57455040CA5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A4232E-C49B-5E26-0980-F19855E268D5}"/>
              </a:ext>
            </a:extLst>
          </p:cNvPr>
          <p:cNvSpPr>
            <a:spLocks noGrp="1"/>
          </p:cNvSpPr>
          <p:nvPr>
            <p:ph type="sldNum" sz="quarter" idx="12"/>
          </p:nvPr>
        </p:nvSpPr>
        <p:spPr/>
        <p:txBody>
          <a:bodyPr/>
          <a:lstStyle/>
          <a:p>
            <a:fld id="{5BA4492D-6F04-488A-AF73-44B38508BB1D}" type="slidenum">
              <a:rPr lang="es-MX" smtClean="0"/>
              <a:t>‹Nº›</a:t>
            </a:fld>
            <a:endParaRPr lang="es-MX"/>
          </a:p>
        </p:txBody>
      </p:sp>
    </p:spTree>
    <p:extLst>
      <p:ext uri="{BB962C8B-B14F-4D97-AF65-F5344CB8AC3E}">
        <p14:creationId xmlns:p14="http://schemas.microsoft.com/office/powerpoint/2010/main" val="56543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BE79AE3-5079-2968-0F94-9D68C4405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9B8C11E-81A0-2A7C-059C-A121C5B16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1BF93F9-A762-422D-3414-81F84B776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2AF42-1E3F-4B22-BE07-494CEA2EE95E}" type="datetimeFigureOut">
              <a:rPr lang="es-MX" smtClean="0"/>
              <a:t>14/10/2023</a:t>
            </a:fld>
            <a:endParaRPr lang="es-MX"/>
          </a:p>
        </p:txBody>
      </p:sp>
      <p:sp>
        <p:nvSpPr>
          <p:cNvPr id="5" name="Marcador de pie de página 4">
            <a:extLst>
              <a:ext uri="{FF2B5EF4-FFF2-40B4-BE49-F238E27FC236}">
                <a16:creationId xmlns:a16="http://schemas.microsoft.com/office/drawing/2014/main" id="{200D27D9-42EB-8AC5-079E-2EE555BA1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89764A1-05BB-9BE5-124F-6BF2C853A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4492D-6F04-488A-AF73-44B38508BB1D}" type="slidenum">
              <a:rPr lang="es-MX" smtClean="0"/>
              <a:t>‹Nº›</a:t>
            </a:fld>
            <a:endParaRPr lang="es-MX"/>
          </a:p>
        </p:txBody>
      </p:sp>
    </p:spTree>
    <p:extLst>
      <p:ext uri="{BB962C8B-B14F-4D97-AF65-F5344CB8AC3E}">
        <p14:creationId xmlns:p14="http://schemas.microsoft.com/office/powerpoint/2010/main" val="318124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id="{0D467A10-6229-AA48-B8E8-D9C322F35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4599" y="2519569"/>
            <a:ext cx="2970518" cy="1818862"/>
          </a:xfrm>
          <a:prstGeom prst="rect">
            <a:avLst/>
          </a:prstGeom>
        </p:spPr>
      </p:pic>
      <p:sp>
        <p:nvSpPr>
          <p:cNvPr id="8" name="CuadroTexto 7">
            <a:extLst>
              <a:ext uri="{FF2B5EF4-FFF2-40B4-BE49-F238E27FC236}">
                <a16:creationId xmlns:a16="http://schemas.microsoft.com/office/drawing/2014/main" id="{3A595784-5A96-B7A6-2A4A-0A04264A492D}"/>
              </a:ext>
            </a:extLst>
          </p:cNvPr>
          <p:cNvSpPr txBox="1"/>
          <p:nvPr/>
        </p:nvSpPr>
        <p:spPr>
          <a:xfrm>
            <a:off x="427225" y="1660775"/>
            <a:ext cx="4870489" cy="2677656"/>
          </a:xfrm>
          <a:prstGeom prst="rect">
            <a:avLst/>
          </a:prstGeom>
          <a:noFill/>
        </p:spPr>
        <p:txBody>
          <a:bodyPr wrap="square" rtlCol="0">
            <a:spAutoFit/>
          </a:bodyPr>
          <a:lstStyle/>
          <a:p>
            <a:pPr algn="l"/>
            <a:r>
              <a:rPr lang="es-MX" sz="3600" b="1" dirty="0" err="1">
                <a:latin typeface="Bahnschrift SemiBold" panose="020B0502040204020203" pitchFamily="34" charset="0"/>
                <a:cs typeface="Aharoni" panose="02010803020104030203" pitchFamily="2" charset="-79"/>
              </a:rPr>
              <a:t>Members</a:t>
            </a:r>
            <a:r>
              <a:rPr lang="es-MX" sz="3600" b="1" dirty="0">
                <a:latin typeface="Bahnschrift SemiBold" panose="020B0502040204020203" pitchFamily="34" charset="0"/>
                <a:cs typeface="Aharoni" panose="02010803020104030203" pitchFamily="2" charset="-79"/>
              </a:rPr>
              <a:t>: </a:t>
            </a:r>
            <a:br>
              <a:rPr lang="es-MX" sz="3600" b="1" dirty="0">
                <a:latin typeface="Bahnschrift SemiBold" panose="020B0502040204020203" pitchFamily="34" charset="0"/>
                <a:cs typeface="Aharoni" panose="02010803020104030203" pitchFamily="2" charset="-79"/>
              </a:rPr>
            </a:br>
            <a:endParaRPr lang="es-MX" sz="3600" b="1" i="0" u="none" strike="noStrike" baseline="0" dirty="0">
              <a:latin typeface="Bahnschrift SemiBold" panose="020B0502040204020203" pitchFamily="34" charset="0"/>
              <a:cs typeface="Aharoni" panose="02010803020104030203" pitchFamily="2" charset="-79"/>
            </a:endParaRPr>
          </a:p>
          <a:p>
            <a:r>
              <a:rPr lang="es-MX" sz="2400" b="0" i="0" u="none" strike="noStrike" baseline="0" dirty="0">
                <a:latin typeface="Congenial Black" panose="020F0502020204030204" pitchFamily="2" charset="0"/>
                <a:cs typeface="Aharoni" panose="02010803020104030203" pitchFamily="2" charset="-79"/>
              </a:rPr>
              <a:t> González Hernández Cruz Omar</a:t>
            </a:r>
          </a:p>
          <a:p>
            <a:r>
              <a:rPr lang="es-MX" sz="2400" b="0" i="0" u="none" strike="noStrike" baseline="0" dirty="0">
                <a:latin typeface="Congenial Black" panose="020F0502020204030204" pitchFamily="2" charset="0"/>
                <a:cs typeface="Aharoni" panose="02010803020104030203" pitchFamily="2" charset="-79"/>
              </a:rPr>
              <a:t> Cruz Arredondo José David </a:t>
            </a:r>
          </a:p>
          <a:p>
            <a:r>
              <a:rPr lang="es-MX" sz="2400" b="0" i="0" u="none" strike="noStrike" baseline="0" dirty="0">
                <a:latin typeface="Congenial Black" panose="020F0502020204030204" pitchFamily="2" charset="0"/>
                <a:cs typeface="Aharoni" panose="02010803020104030203" pitchFamily="2" charset="-79"/>
              </a:rPr>
              <a:t> Pulido Larios Cristopher</a:t>
            </a:r>
          </a:p>
          <a:p>
            <a:r>
              <a:rPr lang="es-MX" sz="2400" b="0" i="0" u="none" strike="noStrike" baseline="0" dirty="0">
                <a:latin typeface="Congenial Black" panose="020F0502020204030204" pitchFamily="2" charset="0"/>
                <a:cs typeface="Aharoni" panose="02010803020104030203" pitchFamily="2" charset="-79"/>
              </a:rPr>
              <a:t> Salas Figueroa Jesús </a:t>
            </a:r>
            <a:r>
              <a:rPr lang="es-MX" sz="2400" b="0" i="0" u="none" strike="noStrike" baseline="0" dirty="0" err="1">
                <a:latin typeface="Congenial Black" panose="020F0502020204030204" pitchFamily="2" charset="0"/>
                <a:cs typeface="Aharoni" panose="02010803020104030203" pitchFamily="2" charset="-79"/>
              </a:rPr>
              <a:t>Nahataen</a:t>
            </a:r>
            <a:r>
              <a:rPr lang="es-MX" sz="2400" b="0" i="0" u="none" strike="noStrike" baseline="0" dirty="0">
                <a:latin typeface="Congenial Black" panose="020F0502020204030204" pitchFamily="2" charset="0"/>
                <a:cs typeface="Aharoni" panose="02010803020104030203" pitchFamily="2" charset="-79"/>
              </a:rPr>
              <a:t> </a:t>
            </a:r>
            <a:endParaRPr lang="es-MX" sz="2400" dirty="0">
              <a:latin typeface="Congenial Black" panose="020F0502020204030204" pitchFamily="2" charset="0"/>
              <a:cs typeface="Aharoni" panose="02010803020104030203" pitchFamily="2" charset="-79"/>
            </a:endParaRPr>
          </a:p>
        </p:txBody>
      </p:sp>
    </p:spTree>
    <p:extLst>
      <p:ext uri="{BB962C8B-B14F-4D97-AF65-F5344CB8AC3E}">
        <p14:creationId xmlns:p14="http://schemas.microsoft.com/office/powerpoint/2010/main" val="1542571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2000"/>
                    </a14:imgEffect>
                    <a14:imgEffect>
                      <a14:brightnessContrast bright="-4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A595784-5A96-B7A6-2A4A-0A04264A492D}"/>
              </a:ext>
            </a:extLst>
          </p:cNvPr>
          <p:cNvSpPr txBox="1"/>
          <p:nvPr/>
        </p:nvSpPr>
        <p:spPr>
          <a:xfrm>
            <a:off x="3159400" y="233569"/>
            <a:ext cx="5850834" cy="923330"/>
          </a:xfrm>
          <a:prstGeom prst="rect">
            <a:avLst/>
          </a:prstGeom>
          <a:noFill/>
        </p:spPr>
        <p:txBody>
          <a:bodyPr wrap="square" rtlCol="0">
            <a:spAutoFit/>
          </a:bodyPr>
          <a:lstStyle/>
          <a:p>
            <a:pPr algn="ctr"/>
            <a:r>
              <a:rPr lang="es-MX" sz="5400" dirty="0" err="1">
                <a:solidFill>
                  <a:schemeClr val="bg1"/>
                </a:solidFill>
                <a:latin typeface="Aharoni" panose="02010803020104030203" pitchFamily="2" charset="-79"/>
                <a:cs typeface="Aharoni" panose="02010803020104030203" pitchFamily="2" charset="-79"/>
              </a:rPr>
              <a:t>What</a:t>
            </a:r>
            <a:r>
              <a:rPr lang="es-MX" sz="5400" dirty="0">
                <a:solidFill>
                  <a:schemeClr val="bg1"/>
                </a:solidFill>
                <a:latin typeface="Aharoni" panose="02010803020104030203" pitchFamily="2" charset="-79"/>
                <a:cs typeface="Aharoni" panose="02010803020104030203" pitchFamily="2" charset="-79"/>
              </a:rPr>
              <a:t> </a:t>
            </a:r>
            <a:r>
              <a:rPr lang="es-MX" sz="5400" dirty="0" err="1">
                <a:solidFill>
                  <a:schemeClr val="bg1"/>
                </a:solidFill>
                <a:latin typeface="Aharoni" panose="02010803020104030203" pitchFamily="2" charset="-79"/>
                <a:cs typeface="Aharoni" panose="02010803020104030203" pitchFamily="2" charset="-79"/>
              </a:rPr>
              <a:t>is</a:t>
            </a:r>
            <a:r>
              <a:rPr lang="es-MX" sz="5400" dirty="0">
                <a:solidFill>
                  <a:schemeClr val="bg1"/>
                </a:solidFill>
                <a:latin typeface="Aharoni" panose="02010803020104030203" pitchFamily="2" charset="-79"/>
                <a:cs typeface="Aharoni" panose="02010803020104030203" pitchFamily="2" charset="-79"/>
              </a:rPr>
              <a:t> Node.js?</a:t>
            </a:r>
          </a:p>
        </p:txBody>
      </p:sp>
      <p:sp>
        <p:nvSpPr>
          <p:cNvPr id="4" name="CuadroTexto 3">
            <a:extLst>
              <a:ext uri="{FF2B5EF4-FFF2-40B4-BE49-F238E27FC236}">
                <a16:creationId xmlns:a16="http://schemas.microsoft.com/office/drawing/2014/main" id="{86227C14-6897-3782-241F-D12C7478ACD5}"/>
              </a:ext>
            </a:extLst>
          </p:cNvPr>
          <p:cNvSpPr txBox="1"/>
          <p:nvPr/>
        </p:nvSpPr>
        <p:spPr>
          <a:xfrm>
            <a:off x="233983" y="1595021"/>
            <a:ext cx="5850834" cy="5262979"/>
          </a:xfrm>
          <a:prstGeom prst="rect">
            <a:avLst/>
          </a:prstGeom>
          <a:noFill/>
        </p:spPr>
        <p:txBody>
          <a:bodyPr wrap="square">
            <a:spAutoFit/>
          </a:bodyPr>
          <a:lstStyle/>
          <a:p>
            <a:pPr algn="just"/>
            <a:r>
              <a:rPr lang="en-US" sz="2400" b="0" i="0" dirty="0">
                <a:solidFill>
                  <a:schemeClr val="bg1"/>
                </a:solidFill>
                <a:effectLst/>
                <a:latin typeface="Congenial Black" panose="02000503040000020004" pitchFamily="2" charset="0"/>
              </a:rPr>
              <a:t>Node.js is an open-source, cross-platform JavaScript runtime environment that allows developers to build server-side and networking applications. It is built on the V8 JavaScript engine, which is developed by Google for the Chrome web browser. Node.js enables developers to use JavaScript for both client-side and server-side scripting, which streamlines the development process by allowing the use of a single programming language throughout the application stack.</a:t>
            </a:r>
            <a:endParaRPr lang="es-MX" sz="2400" b="1" dirty="0">
              <a:solidFill>
                <a:schemeClr val="bg1"/>
              </a:solidFill>
              <a:latin typeface="Congenial Black" panose="02000503040000020004" pitchFamily="2" charset="0"/>
            </a:endParaRPr>
          </a:p>
        </p:txBody>
      </p:sp>
      <p:pic>
        <p:nvPicPr>
          <p:cNvPr id="6" name="Imagen 5" descr="Logotipo&#10;&#10;Descripción generada automáticamente">
            <a:extLst>
              <a:ext uri="{FF2B5EF4-FFF2-40B4-BE49-F238E27FC236}">
                <a16:creationId xmlns:a16="http://schemas.microsoft.com/office/drawing/2014/main" id="{6326AB53-9740-7AF4-699D-2CCD0F00D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821" y="1769994"/>
            <a:ext cx="2708413" cy="2708413"/>
          </a:xfrm>
          <a:prstGeom prst="rect">
            <a:avLst/>
          </a:prstGeom>
          <a:effectLst>
            <a:softEdge rad="25400"/>
          </a:effectLst>
        </p:spPr>
      </p:pic>
      <p:pic>
        <p:nvPicPr>
          <p:cNvPr id="9" name="Imagen 8" descr="Un conjunto de letras blancas en un fondo blanco&#10;&#10;Descripción generada automáticamente con confianza baja">
            <a:extLst>
              <a:ext uri="{FF2B5EF4-FFF2-40B4-BE49-F238E27FC236}">
                <a16:creationId xmlns:a16="http://schemas.microsoft.com/office/drawing/2014/main" id="{13256BC4-2657-182F-6197-94B579DBD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6925" y="3310036"/>
            <a:ext cx="3314395" cy="3314395"/>
          </a:xfrm>
          <a:prstGeom prst="rect">
            <a:avLst/>
          </a:prstGeom>
        </p:spPr>
      </p:pic>
    </p:spTree>
    <p:extLst>
      <p:ext uri="{BB962C8B-B14F-4D97-AF65-F5344CB8AC3E}">
        <p14:creationId xmlns:p14="http://schemas.microsoft.com/office/powerpoint/2010/main" val="12499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2000"/>
                    </a14:imgEffect>
                    <a14:imgEffect>
                      <a14:brightnessContrast bright="-4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A595784-5A96-B7A6-2A4A-0A04264A492D}"/>
              </a:ext>
            </a:extLst>
          </p:cNvPr>
          <p:cNvSpPr txBox="1"/>
          <p:nvPr/>
        </p:nvSpPr>
        <p:spPr>
          <a:xfrm>
            <a:off x="3607904" y="303143"/>
            <a:ext cx="4976191" cy="923330"/>
          </a:xfrm>
          <a:prstGeom prst="rect">
            <a:avLst/>
          </a:prstGeom>
          <a:noFill/>
        </p:spPr>
        <p:txBody>
          <a:bodyPr wrap="square" rtlCol="0">
            <a:spAutoFit/>
          </a:bodyPr>
          <a:lstStyle/>
          <a:p>
            <a:pPr algn="ctr"/>
            <a:r>
              <a:rPr lang="es-MX" sz="5400" dirty="0" err="1">
                <a:solidFill>
                  <a:schemeClr val="bg1"/>
                </a:solidFill>
                <a:latin typeface="Aharoni" panose="02010803020104030203" pitchFamily="2" charset="-79"/>
                <a:cs typeface="Aharoni" panose="02010803020104030203" pitchFamily="2" charset="-79"/>
              </a:rPr>
              <a:t>Characteristics</a:t>
            </a:r>
            <a:endParaRPr lang="es-MX" sz="5400" dirty="0">
              <a:solidFill>
                <a:schemeClr val="bg1"/>
              </a:solidFill>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33CC8D90-4895-0083-3FE4-6CFBF0755F50}"/>
              </a:ext>
            </a:extLst>
          </p:cNvPr>
          <p:cNvSpPr txBox="1"/>
          <p:nvPr/>
        </p:nvSpPr>
        <p:spPr>
          <a:xfrm>
            <a:off x="543923" y="2485284"/>
            <a:ext cx="4644059" cy="3046988"/>
          </a:xfrm>
          <a:prstGeom prst="rect">
            <a:avLst/>
          </a:prstGeom>
          <a:noFill/>
        </p:spPr>
        <p:txBody>
          <a:bodyPr wrap="square">
            <a:spAutoFit/>
          </a:bodyPr>
          <a:lstStyle/>
          <a:p>
            <a:pPr algn="just"/>
            <a:r>
              <a:rPr lang="en-US" sz="2400" b="1" dirty="0">
                <a:solidFill>
                  <a:schemeClr val="bg1"/>
                </a:solidFill>
                <a:effectLst/>
                <a:latin typeface="Congenial Black" panose="02000503040000020004" pitchFamily="2" charset="0"/>
              </a:rPr>
              <a:t>Node.js is used for building server-side and networking applications. It allows developers to use JavaScript for both client-side and server-side scripting, enabling a unified language across the application stack.</a:t>
            </a:r>
            <a:endParaRPr lang="es-MX" sz="2400" b="1" dirty="0">
              <a:solidFill>
                <a:schemeClr val="bg1"/>
              </a:solidFill>
              <a:latin typeface="Congenial Black" panose="02000503040000020004" pitchFamily="2" charset="0"/>
            </a:endParaRPr>
          </a:p>
        </p:txBody>
      </p:sp>
      <p:pic>
        <p:nvPicPr>
          <p:cNvPr id="7" name="Imagen 6" descr="Un letero de alto">
            <a:extLst>
              <a:ext uri="{FF2B5EF4-FFF2-40B4-BE49-F238E27FC236}">
                <a16:creationId xmlns:a16="http://schemas.microsoft.com/office/drawing/2014/main" id="{405683A6-81AC-6EFB-D08F-AF335B0F5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998" y="1623706"/>
            <a:ext cx="6360193" cy="4770144"/>
          </a:xfrm>
          <a:prstGeom prst="rect">
            <a:avLst/>
          </a:prstGeom>
          <a:effectLst>
            <a:softEdge rad="190500"/>
          </a:effectLst>
        </p:spPr>
      </p:pic>
    </p:spTree>
    <p:extLst>
      <p:ext uri="{BB962C8B-B14F-4D97-AF65-F5344CB8AC3E}">
        <p14:creationId xmlns:p14="http://schemas.microsoft.com/office/powerpoint/2010/main" val="365699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2000"/>
                    </a14:imgEffect>
                    <a14:imgEffect>
                      <a14:brightnessContrast bright="-4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A595784-5A96-B7A6-2A4A-0A04264A492D}"/>
              </a:ext>
            </a:extLst>
          </p:cNvPr>
          <p:cNvSpPr txBox="1"/>
          <p:nvPr/>
        </p:nvSpPr>
        <p:spPr>
          <a:xfrm>
            <a:off x="3607904" y="303143"/>
            <a:ext cx="4976191" cy="923330"/>
          </a:xfrm>
          <a:prstGeom prst="rect">
            <a:avLst/>
          </a:prstGeom>
          <a:noFill/>
        </p:spPr>
        <p:txBody>
          <a:bodyPr wrap="square" rtlCol="0">
            <a:spAutoFit/>
          </a:bodyPr>
          <a:lstStyle/>
          <a:p>
            <a:pPr algn="ctr"/>
            <a:r>
              <a:rPr lang="es-MX" sz="5400" dirty="0" err="1">
                <a:solidFill>
                  <a:schemeClr val="bg1"/>
                </a:solidFill>
                <a:latin typeface="Aharoni" panose="02010803020104030203" pitchFamily="2" charset="-79"/>
                <a:cs typeface="Aharoni" panose="02010803020104030203" pitchFamily="2" charset="-79"/>
              </a:rPr>
              <a:t>Advanteges</a:t>
            </a:r>
            <a:endParaRPr lang="es-MX" sz="5400" dirty="0">
              <a:solidFill>
                <a:schemeClr val="bg1"/>
              </a:solidFill>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F1C71786-7E54-6316-FB87-693E4B85700E}"/>
              </a:ext>
            </a:extLst>
          </p:cNvPr>
          <p:cNvSpPr txBox="1"/>
          <p:nvPr/>
        </p:nvSpPr>
        <p:spPr>
          <a:xfrm>
            <a:off x="150328" y="1148021"/>
            <a:ext cx="6915151" cy="5570756"/>
          </a:xfrm>
          <a:prstGeom prst="rect">
            <a:avLst/>
          </a:prstGeom>
          <a:noFill/>
        </p:spPr>
        <p:txBody>
          <a:bodyPr wrap="square">
            <a:spAutoFit/>
          </a:bodyPr>
          <a:lstStyle/>
          <a:p>
            <a:pPr algn="just"/>
            <a:r>
              <a:rPr lang="es-MX" sz="2400" dirty="0">
                <a:solidFill>
                  <a:schemeClr val="accent6"/>
                </a:solidFill>
                <a:latin typeface="Bahnschrift SemiBold" panose="020B0502040204020203" pitchFamily="34" charset="0"/>
              </a:rPr>
              <a:t>1. Performance and </a:t>
            </a:r>
            <a:r>
              <a:rPr lang="es-MX" sz="2400" dirty="0" err="1">
                <a:solidFill>
                  <a:schemeClr val="accent6"/>
                </a:solidFill>
                <a:latin typeface="Bahnschrift SemiBold" panose="020B0502040204020203" pitchFamily="34" charset="0"/>
              </a:rPr>
              <a:t>scalability</a:t>
            </a:r>
            <a:endParaRPr lang="es-MX" sz="2400" dirty="0">
              <a:solidFill>
                <a:schemeClr val="accent6"/>
              </a:solidFill>
              <a:latin typeface="Bahnschrift SemiBold" panose="020B0502040204020203" pitchFamily="34" charset="0"/>
            </a:endParaRPr>
          </a:p>
          <a:p>
            <a:pPr algn="just"/>
            <a:r>
              <a:rPr lang="es-MX" dirty="0">
                <a:solidFill>
                  <a:schemeClr val="bg1"/>
                </a:solidFill>
                <a:latin typeface="Congenial Black" panose="02000503040000020004" pitchFamily="2" charset="0"/>
              </a:rPr>
              <a:t>Node.js </a:t>
            </a:r>
            <a:r>
              <a:rPr lang="es-MX" dirty="0" err="1">
                <a:solidFill>
                  <a:schemeClr val="bg1"/>
                </a:solidFill>
                <a:latin typeface="Congenial Black" panose="02000503040000020004" pitchFamily="2" charset="0"/>
              </a:rPr>
              <a:t>takes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advantage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of</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Google's</a:t>
            </a:r>
            <a:r>
              <a:rPr lang="es-MX" dirty="0">
                <a:solidFill>
                  <a:schemeClr val="bg1"/>
                </a:solidFill>
                <a:latin typeface="Congenial Black" panose="02000503040000020004" pitchFamily="2" charset="0"/>
              </a:rPr>
              <a:t> V8 </a:t>
            </a:r>
            <a:r>
              <a:rPr lang="es-MX" dirty="0" err="1">
                <a:solidFill>
                  <a:schemeClr val="bg1"/>
                </a:solidFill>
                <a:latin typeface="Congenial Black" panose="02000503040000020004" pitchFamily="2" charset="0"/>
              </a:rPr>
              <a:t>engine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to</a:t>
            </a:r>
            <a:r>
              <a:rPr lang="es-MX" dirty="0">
                <a:solidFill>
                  <a:schemeClr val="bg1"/>
                </a:solidFill>
                <a:latin typeface="Congenial Black" panose="02000503040000020004" pitchFamily="2" charset="0"/>
              </a:rPr>
              <a:t> compile and </a:t>
            </a:r>
            <a:r>
              <a:rPr lang="es-MX" dirty="0" err="1">
                <a:solidFill>
                  <a:schemeClr val="bg1"/>
                </a:solidFill>
                <a:latin typeface="Congenial Black" panose="02000503040000020004" pitchFamily="2" charset="0"/>
              </a:rPr>
              <a:t>execute</a:t>
            </a:r>
            <a:r>
              <a:rPr lang="es-MX" dirty="0">
                <a:solidFill>
                  <a:schemeClr val="bg1"/>
                </a:solidFill>
                <a:latin typeface="Congenial Black" panose="02000503040000020004" pitchFamily="2" charset="0"/>
              </a:rPr>
              <a:t> JavaScript </a:t>
            </a:r>
            <a:r>
              <a:rPr lang="es-MX" dirty="0" err="1">
                <a:solidFill>
                  <a:schemeClr val="bg1"/>
                </a:solidFill>
                <a:latin typeface="Congenial Black" panose="02000503040000020004" pitchFamily="2" charset="0"/>
              </a:rPr>
              <a:t>code</a:t>
            </a:r>
            <a:r>
              <a:rPr lang="es-MX" dirty="0">
                <a:solidFill>
                  <a:schemeClr val="bg1"/>
                </a:solidFill>
                <a:latin typeface="Congenial Black" panose="02000503040000020004" pitchFamily="2" charset="0"/>
              </a:rPr>
              <a:t> at </a:t>
            </a:r>
            <a:r>
              <a:rPr lang="es-MX" dirty="0" err="1">
                <a:solidFill>
                  <a:schemeClr val="bg1"/>
                </a:solidFill>
                <a:latin typeface="Congenial Black" panose="02000503040000020004" pitchFamily="2" charset="0"/>
              </a:rPr>
              <a:t>high</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speed</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from</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your</a:t>
            </a:r>
            <a:r>
              <a:rPr lang="es-MX" dirty="0">
                <a:solidFill>
                  <a:schemeClr val="bg1"/>
                </a:solidFill>
                <a:latin typeface="Congenial Black" panose="02000503040000020004" pitchFamily="2" charset="0"/>
              </a:rPr>
              <a:t> web </a:t>
            </a:r>
            <a:r>
              <a:rPr lang="es-MX" dirty="0" err="1">
                <a:solidFill>
                  <a:schemeClr val="bg1"/>
                </a:solidFill>
                <a:latin typeface="Congenial Black" panose="02000503040000020004" pitchFamily="2" charset="0"/>
              </a:rPr>
              <a:t>application</a:t>
            </a:r>
            <a:r>
              <a:rPr lang="es-MX" dirty="0">
                <a:solidFill>
                  <a:schemeClr val="bg1"/>
                </a:solidFill>
                <a:latin typeface="Congenial Black" panose="02000503040000020004" pitchFamily="2" charset="0"/>
              </a:rPr>
              <a:t>. As a single-</a:t>
            </a:r>
            <a:r>
              <a:rPr lang="es-MX" dirty="0" err="1">
                <a:solidFill>
                  <a:schemeClr val="bg1"/>
                </a:solidFill>
                <a:latin typeface="Congenial Black" panose="02000503040000020004" pitchFamily="2" charset="0"/>
              </a:rPr>
              <a:t>threaded</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programming</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language</a:t>
            </a:r>
            <a:r>
              <a:rPr lang="es-MX" dirty="0">
                <a:solidFill>
                  <a:schemeClr val="bg1"/>
                </a:solidFill>
                <a:latin typeface="Congenial Black" panose="02000503040000020004" pitchFamily="2" charset="0"/>
              </a:rPr>
              <a:t>, Node.js uses </a:t>
            </a:r>
            <a:r>
              <a:rPr lang="es-MX" dirty="0" err="1">
                <a:solidFill>
                  <a:schemeClr val="bg1"/>
                </a:solidFill>
                <a:latin typeface="Congenial Black" panose="02000503040000020004" pitchFamily="2" charset="0"/>
              </a:rPr>
              <a:t>an</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event</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model</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that</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allows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it</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to</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handle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multiple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simultaneous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connections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without</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blocking</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the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main</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process</a:t>
            </a:r>
            <a:r>
              <a:rPr lang="es-MX" dirty="0">
                <a:solidFill>
                  <a:schemeClr val="bg1"/>
                </a:solidFill>
                <a:latin typeface="Congenial Black" panose="02000503040000020004" pitchFamily="2" charset="0"/>
              </a:rPr>
              <a:t>.</a:t>
            </a:r>
          </a:p>
          <a:p>
            <a:pPr algn="just"/>
            <a:endParaRPr lang="es-MX" sz="1600" dirty="0">
              <a:solidFill>
                <a:schemeClr val="bg1"/>
              </a:solidFill>
            </a:endParaRPr>
          </a:p>
          <a:p>
            <a:pPr algn="just"/>
            <a:r>
              <a:rPr lang="es-MX" sz="2400" dirty="0">
                <a:solidFill>
                  <a:schemeClr val="accent6"/>
                </a:solidFill>
                <a:latin typeface="Bahnschrift SemiBold" panose="020B0502040204020203" pitchFamily="34" charset="0"/>
              </a:rPr>
              <a:t>2. </a:t>
            </a:r>
            <a:r>
              <a:rPr lang="es-MX" sz="2400" dirty="0" err="1">
                <a:solidFill>
                  <a:schemeClr val="accent6"/>
                </a:solidFill>
                <a:latin typeface="Bahnschrift SemiBold" panose="020B0502040204020203" pitchFamily="34" charset="0"/>
              </a:rPr>
              <a:t>Ease</a:t>
            </a:r>
            <a:r>
              <a:rPr lang="es-MX" sz="2400" dirty="0">
                <a:solidFill>
                  <a:schemeClr val="accent6"/>
                </a:solidFill>
                <a:latin typeface="Bahnschrift SemiBold" panose="020B0502040204020203" pitchFamily="34" charset="0"/>
              </a:rPr>
              <a:t> </a:t>
            </a:r>
            <a:r>
              <a:rPr lang="es-MX" sz="2400" dirty="0" err="1">
                <a:solidFill>
                  <a:schemeClr val="accent6"/>
                </a:solidFill>
                <a:latin typeface="Bahnschrift SemiBold" panose="020B0502040204020203" pitchFamily="34" charset="0"/>
              </a:rPr>
              <a:t>of</a:t>
            </a:r>
            <a:r>
              <a:rPr lang="es-MX" sz="2400" dirty="0">
                <a:solidFill>
                  <a:schemeClr val="accent6"/>
                </a:solidFill>
                <a:latin typeface="Bahnschrift SemiBold" panose="020B0502040204020203" pitchFamily="34" charset="0"/>
              </a:rPr>
              <a:t> </a:t>
            </a:r>
            <a:r>
              <a:rPr lang="es-MX" sz="2400" dirty="0" err="1">
                <a:solidFill>
                  <a:schemeClr val="accent6"/>
                </a:solidFill>
                <a:latin typeface="Bahnschrift SemiBold" panose="020B0502040204020203" pitchFamily="34" charset="0"/>
              </a:rPr>
              <a:t>learning</a:t>
            </a:r>
            <a:endParaRPr lang="es-MX" sz="2400" dirty="0">
              <a:solidFill>
                <a:schemeClr val="accent6"/>
              </a:solidFill>
              <a:latin typeface="Bahnschrift SemiBold" panose="020B0502040204020203" pitchFamily="34" charset="0"/>
            </a:endParaRPr>
          </a:p>
          <a:p>
            <a:pPr algn="just"/>
            <a:r>
              <a:rPr lang="es-MX" dirty="0" err="1">
                <a:solidFill>
                  <a:schemeClr val="bg1"/>
                </a:solidFill>
                <a:latin typeface="Congenial Black" panose="02000503040000020004" pitchFamily="2" charset="0"/>
              </a:rPr>
              <a:t>Since</a:t>
            </a:r>
            <a:r>
              <a:rPr lang="es-MX" dirty="0">
                <a:solidFill>
                  <a:schemeClr val="bg1"/>
                </a:solidFill>
                <a:latin typeface="Congenial Black" panose="02000503040000020004" pitchFamily="2" charset="0"/>
              </a:rPr>
              <a:t> JavaScript </a:t>
            </a:r>
            <a:r>
              <a:rPr lang="es-MX" dirty="0" err="1">
                <a:solidFill>
                  <a:schemeClr val="bg1"/>
                </a:solidFill>
                <a:latin typeface="Congenial Black" panose="02000503040000020004" pitchFamily="2" charset="0"/>
              </a:rPr>
              <a:t>is</a:t>
            </a:r>
            <a:r>
              <a:rPr lang="es-MX" dirty="0">
                <a:solidFill>
                  <a:schemeClr val="bg1"/>
                </a:solidFill>
                <a:latin typeface="Congenial Black" panose="02000503040000020004" pitchFamily="2" charset="0"/>
              </a:rPr>
              <a:t> a </a:t>
            </a:r>
            <a:r>
              <a:rPr lang="es-MX" dirty="0" err="1">
                <a:solidFill>
                  <a:schemeClr val="bg1"/>
                </a:solidFill>
                <a:latin typeface="Congenial Black" panose="02000503040000020004" pitchFamily="2" charset="0"/>
              </a:rPr>
              <a:t>very</a:t>
            </a:r>
            <a:r>
              <a:rPr lang="es-MX" dirty="0">
                <a:solidFill>
                  <a:schemeClr val="bg1"/>
                </a:solidFill>
                <a:latin typeface="Congenial Black" panose="02000503040000020004" pitchFamily="2" charset="0"/>
              </a:rPr>
              <a:t> popular </a:t>
            </a:r>
            <a:r>
              <a:rPr lang="es-MX" dirty="0" err="1">
                <a:solidFill>
                  <a:schemeClr val="bg1"/>
                </a:solidFill>
                <a:latin typeface="Congenial Black" panose="02000503040000020004" pitchFamily="2" charset="0"/>
              </a:rPr>
              <a:t>language</a:t>
            </a:r>
            <a:r>
              <a:rPr lang="es-MX" dirty="0">
                <a:solidFill>
                  <a:schemeClr val="bg1"/>
                </a:solidFill>
                <a:latin typeface="Congenial Black" panose="02000503040000020004" pitchFamily="2" charset="0"/>
              </a:rPr>
              <a:t> in web </a:t>
            </a:r>
            <a:r>
              <a:rPr lang="es-MX" dirty="0" err="1">
                <a:solidFill>
                  <a:schemeClr val="bg1"/>
                </a:solidFill>
                <a:latin typeface="Congenial Black" panose="02000503040000020004" pitchFamily="2" charset="0"/>
              </a:rPr>
              <a:t>development</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programmers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who</a:t>
            </a:r>
            <a:r>
              <a:rPr lang="es-MX" dirty="0">
                <a:solidFill>
                  <a:schemeClr val="bg1"/>
                </a:solidFill>
                <a:latin typeface="Congenial Black" panose="02000503040000020004" pitchFamily="2" charset="0"/>
              </a:rPr>
              <a:t> are </a:t>
            </a:r>
            <a:r>
              <a:rPr lang="es-MX" dirty="0" err="1">
                <a:solidFill>
                  <a:schemeClr val="bg1"/>
                </a:solidFill>
                <a:latin typeface="Congenial Black" panose="02000503040000020004" pitchFamily="2" charset="0"/>
              </a:rPr>
              <a:t>already</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proficient</a:t>
            </a:r>
            <a:r>
              <a:rPr lang="es-MX" dirty="0">
                <a:solidFill>
                  <a:schemeClr val="bg1"/>
                </a:solidFill>
                <a:latin typeface="Congenial Black" panose="02000503040000020004" pitchFamily="2" charset="0"/>
              </a:rPr>
              <a:t> in </a:t>
            </a:r>
            <a:r>
              <a:rPr lang="es-MX" dirty="0" err="1">
                <a:solidFill>
                  <a:schemeClr val="bg1"/>
                </a:solidFill>
                <a:latin typeface="Congenial Black" panose="02000503040000020004" pitchFamily="2" charset="0"/>
              </a:rPr>
              <a:t>it</a:t>
            </a:r>
            <a:r>
              <a:rPr lang="es-MX" dirty="0">
                <a:solidFill>
                  <a:schemeClr val="bg1"/>
                </a:solidFill>
                <a:latin typeface="Congenial Black" panose="02000503040000020004" pitchFamily="2" charset="0"/>
              </a:rPr>
              <a:t> can </a:t>
            </a:r>
            <a:r>
              <a:rPr lang="es-MX" dirty="0" err="1">
                <a:solidFill>
                  <a:schemeClr val="bg1"/>
                </a:solidFill>
                <a:latin typeface="Congenial Black" panose="02000503040000020004" pitchFamily="2" charset="0"/>
              </a:rPr>
              <a:t>quickly</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adapt</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to</a:t>
            </a:r>
            <a:r>
              <a:rPr lang="es-MX" dirty="0">
                <a:solidFill>
                  <a:schemeClr val="bg1"/>
                </a:solidFill>
                <a:latin typeface="Congenial Black" panose="02000503040000020004" pitchFamily="2" charset="0"/>
              </a:rPr>
              <a:t> Node.js.</a:t>
            </a:r>
          </a:p>
          <a:p>
            <a:pPr algn="just"/>
            <a:endParaRPr lang="es-MX" sz="1600" dirty="0">
              <a:solidFill>
                <a:schemeClr val="bg1"/>
              </a:solidFill>
            </a:endParaRPr>
          </a:p>
          <a:p>
            <a:pPr algn="just"/>
            <a:r>
              <a:rPr lang="es-MX" sz="2400" dirty="0">
                <a:solidFill>
                  <a:schemeClr val="accent6"/>
                </a:solidFill>
                <a:latin typeface="Bahnschrift SemiBold" panose="020B0502040204020203" pitchFamily="34" charset="0"/>
              </a:rPr>
              <a:t>3. </a:t>
            </a:r>
            <a:r>
              <a:rPr lang="es-MX" sz="2400" dirty="0" err="1">
                <a:solidFill>
                  <a:schemeClr val="accent6"/>
                </a:solidFill>
                <a:latin typeface="Bahnschrift SemiBold" panose="020B0502040204020203" pitchFamily="34" charset="0"/>
              </a:rPr>
              <a:t>Package</a:t>
            </a:r>
            <a:r>
              <a:rPr lang="es-MX" sz="2400" dirty="0">
                <a:solidFill>
                  <a:schemeClr val="accent6"/>
                </a:solidFill>
                <a:latin typeface="Bahnschrift SemiBold" panose="020B0502040204020203" pitchFamily="34" charset="0"/>
              </a:rPr>
              <a:t> </a:t>
            </a:r>
            <a:r>
              <a:rPr lang="es-MX" sz="2400" dirty="0" err="1">
                <a:solidFill>
                  <a:schemeClr val="accent6"/>
                </a:solidFill>
                <a:latin typeface="Bahnschrift SemiBold" panose="020B0502040204020203" pitchFamily="34" charset="0"/>
              </a:rPr>
              <a:t>ecosystem</a:t>
            </a:r>
            <a:r>
              <a:rPr lang="es-MX" sz="2400" dirty="0">
                <a:solidFill>
                  <a:schemeClr val="accent6"/>
                </a:solidFill>
                <a:latin typeface="Bahnschrift SemiBold" panose="020B0502040204020203" pitchFamily="34" charset="0"/>
              </a:rPr>
              <a:t> and </a:t>
            </a:r>
            <a:r>
              <a:rPr lang="es-MX" sz="2400" dirty="0" err="1">
                <a:solidFill>
                  <a:schemeClr val="accent6"/>
                </a:solidFill>
                <a:latin typeface="Bahnschrift SemiBold" panose="020B0502040204020203" pitchFamily="34" charset="0"/>
              </a:rPr>
              <a:t>community</a:t>
            </a:r>
            <a:endParaRPr lang="es-MX" sz="2400" dirty="0">
              <a:solidFill>
                <a:schemeClr val="accent6"/>
              </a:solidFill>
              <a:latin typeface="Bahnschrift SemiBold" panose="020B0502040204020203" pitchFamily="34" charset="0"/>
            </a:endParaRPr>
          </a:p>
          <a:p>
            <a:pPr algn="just"/>
            <a:r>
              <a:rPr lang="es-MX" dirty="0">
                <a:solidFill>
                  <a:schemeClr val="bg1"/>
                </a:solidFill>
                <a:latin typeface="Congenial Black" panose="02000503040000020004" pitchFamily="2" charset="0"/>
              </a:rPr>
              <a:t>Node.js has </a:t>
            </a:r>
            <a:r>
              <a:rPr lang="es-MX" dirty="0" err="1">
                <a:solidFill>
                  <a:schemeClr val="bg1"/>
                </a:solidFill>
                <a:latin typeface="Congenial Black" panose="02000503040000020004" pitchFamily="2" charset="0"/>
              </a:rPr>
              <a:t>an</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ecosystem</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of</a:t>
            </a:r>
            <a:r>
              <a:rPr lang="es-MX" dirty="0">
                <a:solidFill>
                  <a:schemeClr val="bg1"/>
                </a:solidFill>
                <a:latin typeface="Congenial Black" panose="02000503040000020004" pitchFamily="2" charset="0"/>
              </a:rPr>
              <a:t> open-</a:t>
            </a:r>
            <a:r>
              <a:rPr lang="es-MX" dirty="0" err="1">
                <a:solidFill>
                  <a:schemeClr val="bg1"/>
                </a:solidFill>
                <a:latin typeface="Congenial Black" panose="02000503040000020004" pitchFamily="2" charset="0"/>
              </a:rPr>
              <a:t>source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packages</a:t>
            </a:r>
            <a:r>
              <a:rPr lang="es-MX" dirty="0">
                <a:solidFill>
                  <a:schemeClr val="bg1"/>
                </a:solidFill>
                <a:latin typeface="Congenial Black" panose="02000503040000020004" pitchFamily="2" charset="0"/>
              </a:rPr>
              <a:t> and modules </a:t>
            </a:r>
            <a:r>
              <a:rPr lang="es-MX" dirty="0" err="1">
                <a:solidFill>
                  <a:schemeClr val="bg1"/>
                </a:solidFill>
                <a:latin typeface="Congenial Black" panose="02000503040000020004" pitchFamily="2" charset="0"/>
              </a:rPr>
              <a:t>called</a:t>
            </a:r>
            <a:r>
              <a:rPr lang="es-MX" dirty="0">
                <a:solidFill>
                  <a:schemeClr val="bg1"/>
                </a:solidFill>
                <a:latin typeface="Congenial Black" panose="02000503040000020004" pitchFamily="2" charset="0"/>
              </a:rPr>
              <a:t> NPM, </a:t>
            </a:r>
            <a:r>
              <a:rPr lang="es-MX" dirty="0" err="1">
                <a:solidFill>
                  <a:schemeClr val="bg1"/>
                </a:solidFill>
                <a:latin typeface="Congenial Black" panose="02000503040000020004" pitchFamily="2" charset="0"/>
              </a:rPr>
              <a:t>which</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makes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it</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easy</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to</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reuse</a:t>
            </a:r>
            <a:r>
              <a:rPr lang="es-MX" dirty="0">
                <a:solidFill>
                  <a:schemeClr val="bg1"/>
                </a:solidFill>
                <a:latin typeface="Congenial Black" panose="02000503040000020004" pitchFamily="2" charset="0"/>
              </a:rPr>
              <a:t> and share </a:t>
            </a:r>
            <a:r>
              <a:rPr lang="es-MX" dirty="0" err="1">
                <a:solidFill>
                  <a:schemeClr val="bg1"/>
                </a:solidFill>
                <a:latin typeface="Congenial Black" panose="02000503040000020004" pitchFamily="2" charset="0"/>
              </a:rPr>
              <a:t>code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between</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developers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Additionally</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the</a:t>
            </a:r>
            <a:r>
              <a:rPr lang="es-MX" dirty="0">
                <a:solidFill>
                  <a:schemeClr val="bg1"/>
                </a:solidFill>
                <a:latin typeface="Congenial Black" panose="02000503040000020004" pitchFamily="2" charset="0"/>
              </a:rPr>
              <a:t> Node.js </a:t>
            </a:r>
            <a:r>
              <a:rPr lang="es-MX" dirty="0" err="1">
                <a:solidFill>
                  <a:schemeClr val="bg1"/>
                </a:solidFill>
                <a:latin typeface="Congenial Black" panose="02000503040000020004" pitchFamily="2" charset="0"/>
              </a:rPr>
              <a:t>community</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is</a:t>
            </a:r>
            <a:r>
              <a:rPr lang="es-MX" dirty="0">
                <a:solidFill>
                  <a:schemeClr val="bg1"/>
                </a:solidFill>
                <a:latin typeface="Congenial Black" panose="02000503040000020004" pitchFamily="2" charset="0"/>
              </a:rPr>
              <a:t> active and </a:t>
            </a:r>
            <a:r>
              <a:rPr lang="es-MX" dirty="0" err="1">
                <a:solidFill>
                  <a:schemeClr val="bg1"/>
                </a:solidFill>
                <a:latin typeface="Congenial Black" panose="02000503040000020004" pitchFamily="2" charset="0"/>
              </a:rPr>
              <a:t>collaborative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which</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encourages</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the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exchange</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of</a:t>
            </a:r>
            <a:r>
              <a:rPr lang="es-MX" dirty="0">
                <a:solidFill>
                  <a:schemeClr val="bg1"/>
                </a:solidFill>
                <a:latin typeface="Congenial Black" panose="02000503040000020004" pitchFamily="2" charset="0"/>
              </a:rPr>
              <a:t> </a:t>
            </a:r>
            <a:r>
              <a:rPr lang="es-MX" dirty="0" err="1">
                <a:solidFill>
                  <a:schemeClr val="bg1"/>
                </a:solidFill>
                <a:latin typeface="Congenial Black" panose="02000503040000020004" pitchFamily="2" charset="0"/>
              </a:rPr>
              <a:t>knowledge</a:t>
            </a:r>
            <a:r>
              <a:rPr lang="es-MX" dirty="0">
                <a:solidFill>
                  <a:schemeClr val="bg1"/>
                </a:solidFill>
                <a:latin typeface="Congenial Black" panose="02000503040000020004" pitchFamily="2" charset="0"/>
              </a:rPr>
              <a:t> and </a:t>
            </a:r>
            <a:r>
              <a:rPr lang="es-MX" dirty="0" err="1">
                <a:solidFill>
                  <a:schemeClr val="bg1"/>
                </a:solidFill>
                <a:latin typeface="Congenial Black" panose="02000503040000020004" pitchFamily="2" charset="0"/>
              </a:rPr>
              <a:t>solutions</a:t>
            </a:r>
            <a:r>
              <a:rPr lang="es-MX" dirty="0">
                <a:solidFill>
                  <a:schemeClr val="bg1"/>
                </a:solidFill>
                <a:latin typeface="Sitka Small Semibold" pitchFamily="2" charset="0"/>
              </a:rPr>
              <a:t>.</a:t>
            </a:r>
          </a:p>
        </p:txBody>
      </p:sp>
      <p:pic>
        <p:nvPicPr>
          <p:cNvPr id="6" name="Imagen 5" descr="Un conjunto de letras blancas en un fondo blanco&#10;&#10;Descripción generada automáticamente con confianza baja">
            <a:extLst>
              <a:ext uri="{FF2B5EF4-FFF2-40B4-BE49-F238E27FC236}">
                <a16:creationId xmlns:a16="http://schemas.microsoft.com/office/drawing/2014/main" id="{825BD0C2-0855-833A-D605-12401D3DF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489" y="2437437"/>
            <a:ext cx="2997062" cy="2997062"/>
          </a:xfrm>
          <a:prstGeom prst="rect">
            <a:avLst/>
          </a:prstGeom>
        </p:spPr>
      </p:pic>
      <p:sp>
        <p:nvSpPr>
          <p:cNvPr id="9" name="Flecha: a la derecha 8">
            <a:extLst>
              <a:ext uri="{FF2B5EF4-FFF2-40B4-BE49-F238E27FC236}">
                <a16:creationId xmlns:a16="http://schemas.microsoft.com/office/drawing/2014/main" id="{739EBF6A-B625-4423-3A6C-55562E8623D6}"/>
              </a:ext>
            </a:extLst>
          </p:cNvPr>
          <p:cNvSpPr/>
          <p:nvPr/>
        </p:nvSpPr>
        <p:spPr>
          <a:xfrm rot="16200000">
            <a:off x="6857025" y="3585406"/>
            <a:ext cx="1634867" cy="701123"/>
          </a:xfrm>
          <a:prstGeom prst="rightArrow">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28659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2000"/>
                    </a14:imgEffect>
                    <a14:imgEffect>
                      <a14:brightnessContrast bright="-4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A595784-5A96-B7A6-2A4A-0A04264A492D}"/>
              </a:ext>
            </a:extLst>
          </p:cNvPr>
          <p:cNvSpPr txBox="1"/>
          <p:nvPr/>
        </p:nvSpPr>
        <p:spPr>
          <a:xfrm>
            <a:off x="3607904" y="303143"/>
            <a:ext cx="4976191" cy="923330"/>
          </a:xfrm>
          <a:prstGeom prst="rect">
            <a:avLst/>
          </a:prstGeom>
          <a:noFill/>
        </p:spPr>
        <p:txBody>
          <a:bodyPr wrap="square" rtlCol="0">
            <a:spAutoFit/>
          </a:bodyPr>
          <a:lstStyle/>
          <a:p>
            <a:pPr algn="ctr"/>
            <a:r>
              <a:rPr lang="es-MX" sz="5400" dirty="0" err="1">
                <a:solidFill>
                  <a:schemeClr val="bg1"/>
                </a:solidFill>
                <a:latin typeface="Aharoni" panose="02010803020104030203" pitchFamily="2" charset="-79"/>
                <a:cs typeface="Aharoni" panose="02010803020104030203" pitchFamily="2" charset="-79"/>
              </a:rPr>
              <a:t>Disadvanteges</a:t>
            </a:r>
            <a:endParaRPr lang="es-MX" sz="5400" dirty="0">
              <a:solidFill>
                <a:schemeClr val="bg1"/>
              </a:solidFill>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33CC8D90-4895-0083-3FE4-6CFBF0755F50}"/>
              </a:ext>
            </a:extLst>
          </p:cNvPr>
          <p:cNvSpPr txBox="1"/>
          <p:nvPr/>
        </p:nvSpPr>
        <p:spPr>
          <a:xfrm>
            <a:off x="128379" y="1226473"/>
            <a:ext cx="7195517" cy="5078313"/>
          </a:xfrm>
          <a:prstGeom prst="rect">
            <a:avLst/>
          </a:prstGeom>
          <a:noFill/>
        </p:spPr>
        <p:txBody>
          <a:bodyPr wrap="square">
            <a:spAutoFit/>
          </a:bodyPr>
          <a:lstStyle/>
          <a:p>
            <a:r>
              <a:rPr lang="en-US" sz="2400" b="1" dirty="0">
                <a:solidFill>
                  <a:srgbClr val="FF0000"/>
                </a:solidFill>
                <a:latin typeface="Bahnschrift SemiBold" panose="020B0502040204020203" pitchFamily="34" charset="0"/>
              </a:rPr>
              <a:t>1. Asynchronous programming and error handling</a:t>
            </a:r>
          </a:p>
          <a:p>
            <a:pPr algn="just"/>
            <a:r>
              <a:rPr lang="en-US" b="1" dirty="0">
                <a:solidFill>
                  <a:schemeClr val="bg1"/>
                </a:solidFill>
                <a:latin typeface="Congenial Black" panose="02000503040000020004" pitchFamily="2" charset="0"/>
              </a:rPr>
              <a:t>The Node.js asynchronous programming model can be difficult to navigate for developers accustomed to synchronous programming. Additionally, error handling in Node.js can be complicated, especially in larger applications.</a:t>
            </a:r>
          </a:p>
          <a:p>
            <a:pPr algn="just"/>
            <a:endParaRPr lang="en-US" b="1" dirty="0">
              <a:solidFill>
                <a:schemeClr val="bg1"/>
              </a:solidFill>
              <a:latin typeface="Sitka Small Semibold" pitchFamily="2" charset="0"/>
            </a:endParaRPr>
          </a:p>
          <a:p>
            <a:r>
              <a:rPr lang="en-US" sz="2400" b="1" dirty="0">
                <a:solidFill>
                  <a:srgbClr val="FF0000"/>
                </a:solidFill>
                <a:latin typeface="Bahnschrift SemiBold" panose="020B0502040204020203" pitchFamily="34" charset="0"/>
              </a:rPr>
              <a:t>2. Lack of support for multithreaded programming</a:t>
            </a:r>
          </a:p>
          <a:p>
            <a:pPr algn="just"/>
            <a:r>
              <a:rPr lang="en-US" b="1" dirty="0">
                <a:solidFill>
                  <a:schemeClr val="bg1"/>
                </a:solidFill>
                <a:latin typeface="Congenial Black" panose="02000503040000020004" pitchFamily="2" charset="0"/>
              </a:rPr>
              <a:t>Node.js uses a single thread model, which can limit your ability to take full advantage of the capabilities of multi-core hardware on modern servers.</a:t>
            </a:r>
          </a:p>
          <a:p>
            <a:pPr algn="just"/>
            <a:endParaRPr lang="en-US" b="1" dirty="0">
              <a:solidFill>
                <a:schemeClr val="bg1"/>
              </a:solidFill>
              <a:latin typeface="Sitka Small Semibold" pitchFamily="2" charset="0"/>
            </a:endParaRPr>
          </a:p>
          <a:p>
            <a:pPr algn="just"/>
            <a:r>
              <a:rPr lang="en-US" sz="2400" b="1" dirty="0">
                <a:solidFill>
                  <a:srgbClr val="FF0000"/>
                </a:solidFill>
                <a:latin typeface="Bahnschrift SemiBold" panose="020B0502040204020203" pitchFamily="34" charset="0"/>
              </a:rPr>
              <a:t>3. Relative maturity and API changes</a:t>
            </a:r>
          </a:p>
          <a:p>
            <a:pPr algn="just"/>
            <a:r>
              <a:rPr lang="en-US" b="1" dirty="0">
                <a:solidFill>
                  <a:schemeClr val="bg1"/>
                </a:solidFill>
                <a:latin typeface="Congenial Black" panose="02000503040000020004" pitchFamily="2" charset="0"/>
              </a:rPr>
              <a:t>Although Node.js has gained popularity, it is still a relatively young technology compared to other server languages and platforms. This may result in frequent API changes and missing some mature features and functionality.</a:t>
            </a:r>
          </a:p>
          <a:p>
            <a:pPr algn="just"/>
            <a:r>
              <a:rPr lang="en-US" b="1" dirty="0">
                <a:solidFill>
                  <a:schemeClr val="bg1"/>
                </a:solidFill>
                <a:latin typeface="Congenial Black" panose="02000503040000020004" pitchFamily="2" charset="0"/>
              </a:rPr>
              <a:t> </a:t>
            </a:r>
            <a:endParaRPr lang="es-MX" b="1" dirty="0">
              <a:solidFill>
                <a:schemeClr val="bg1"/>
              </a:solidFill>
              <a:latin typeface="Congenial Black" panose="02000503040000020004" pitchFamily="2" charset="0"/>
            </a:endParaRPr>
          </a:p>
        </p:txBody>
      </p:sp>
      <p:pic>
        <p:nvPicPr>
          <p:cNvPr id="2" name="Imagen 1" descr="Un conjunto de letras blancas en un fondo blanco&#10;&#10;Descripción generada automáticamente con confianza baja">
            <a:extLst>
              <a:ext uri="{FF2B5EF4-FFF2-40B4-BE49-F238E27FC236}">
                <a16:creationId xmlns:a16="http://schemas.microsoft.com/office/drawing/2014/main" id="{A7F3D423-BD08-FB50-47AF-D9ECCA20F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489" y="2437437"/>
            <a:ext cx="2997062" cy="2997062"/>
          </a:xfrm>
          <a:prstGeom prst="rect">
            <a:avLst/>
          </a:prstGeom>
        </p:spPr>
      </p:pic>
      <p:sp>
        <p:nvSpPr>
          <p:cNvPr id="5" name="Flecha: a la derecha 4">
            <a:extLst>
              <a:ext uri="{FF2B5EF4-FFF2-40B4-BE49-F238E27FC236}">
                <a16:creationId xmlns:a16="http://schemas.microsoft.com/office/drawing/2014/main" id="{28D558CB-30F9-460D-C927-4F54FE3BA66E}"/>
              </a:ext>
            </a:extLst>
          </p:cNvPr>
          <p:cNvSpPr/>
          <p:nvPr/>
        </p:nvSpPr>
        <p:spPr>
          <a:xfrm rot="5400000">
            <a:off x="6857025" y="3585406"/>
            <a:ext cx="1634867" cy="701123"/>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532652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2000"/>
                    </a14:imgEffect>
                    <a14:imgEffect>
                      <a14:brightnessContrast bright="-4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A595784-5A96-B7A6-2A4A-0A04264A492D}"/>
              </a:ext>
            </a:extLst>
          </p:cNvPr>
          <p:cNvSpPr txBox="1"/>
          <p:nvPr/>
        </p:nvSpPr>
        <p:spPr>
          <a:xfrm>
            <a:off x="3607904" y="303143"/>
            <a:ext cx="4976191" cy="923330"/>
          </a:xfrm>
          <a:prstGeom prst="rect">
            <a:avLst/>
          </a:prstGeom>
          <a:noFill/>
        </p:spPr>
        <p:txBody>
          <a:bodyPr wrap="square" rtlCol="0">
            <a:spAutoFit/>
          </a:bodyPr>
          <a:lstStyle/>
          <a:p>
            <a:pPr algn="ctr"/>
            <a:r>
              <a:rPr lang="es-MX" sz="5400" dirty="0" err="1">
                <a:solidFill>
                  <a:schemeClr val="bg1"/>
                </a:solidFill>
                <a:latin typeface="Aharoni" panose="02010803020104030203" pitchFamily="2" charset="-79"/>
                <a:cs typeface="Aharoni" panose="02010803020104030203" pitchFamily="2" charset="-79"/>
              </a:rPr>
              <a:t>Architecture</a:t>
            </a:r>
            <a:endParaRPr lang="es-MX" sz="5400" dirty="0">
              <a:solidFill>
                <a:schemeClr val="bg1"/>
              </a:solidFill>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33CC8D90-4895-0083-3FE4-6CFBF0755F50}"/>
              </a:ext>
            </a:extLst>
          </p:cNvPr>
          <p:cNvSpPr txBox="1"/>
          <p:nvPr/>
        </p:nvSpPr>
        <p:spPr>
          <a:xfrm>
            <a:off x="128380" y="1106713"/>
            <a:ext cx="7075162" cy="5632311"/>
          </a:xfrm>
          <a:prstGeom prst="rect">
            <a:avLst/>
          </a:prstGeom>
          <a:noFill/>
        </p:spPr>
        <p:txBody>
          <a:bodyPr wrap="square">
            <a:spAutoFit/>
          </a:bodyPr>
          <a:lstStyle/>
          <a:p>
            <a:pPr algn="just"/>
            <a:r>
              <a:rPr lang="en-US" sz="2400" b="1" dirty="0">
                <a:solidFill>
                  <a:srgbClr val="FFFF00"/>
                </a:solidFill>
                <a:latin typeface="Bahnschrift SemiBold" panose="020B0502040204020203" pitchFamily="34" charset="0"/>
              </a:rPr>
              <a:t>1. V8 Engine:</a:t>
            </a:r>
          </a:p>
          <a:p>
            <a:pPr algn="just"/>
            <a:r>
              <a:rPr lang="en-US" b="1" dirty="0">
                <a:solidFill>
                  <a:schemeClr val="bg1"/>
                </a:solidFill>
                <a:latin typeface="Congenial Black" panose="02000503040000020004" pitchFamily="2" charset="0"/>
              </a:rPr>
              <a:t>Node.js is built on the V8 JavaScript engine, which is developed by Google for use in Chrome. V8 compiles JavaScript code directly to native machine code for efficient execution.</a:t>
            </a:r>
          </a:p>
          <a:p>
            <a:pPr algn="just"/>
            <a:endParaRPr lang="en-US" b="1" dirty="0">
              <a:solidFill>
                <a:schemeClr val="bg1"/>
              </a:solidFill>
              <a:latin typeface="Sitka Small Semibold" pitchFamily="2" charset="0"/>
            </a:endParaRPr>
          </a:p>
          <a:p>
            <a:pPr algn="just"/>
            <a:r>
              <a:rPr lang="es-MX" sz="2400" b="1" dirty="0">
                <a:solidFill>
                  <a:srgbClr val="FFFF00"/>
                </a:solidFill>
                <a:latin typeface="Bahnschrift SemiBold" panose="020B0502040204020203" pitchFamily="34" charset="0"/>
              </a:rPr>
              <a:t>2. </a:t>
            </a:r>
            <a:r>
              <a:rPr lang="es-MX" sz="2400" b="1" dirty="0" err="1">
                <a:solidFill>
                  <a:srgbClr val="FFFF00"/>
                </a:solidFill>
                <a:latin typeface="Bahnschrift SemiBold" panose="020B0502040204020203" pitchFamily="34" charset="0"/>
              </a:rPr>
              <a:t>Libuv</a:t>
            </a:r>
            <a:r>
              <a:rPr lang="es-MX" sz="2400" b="1" dirty="0">
                <a:solidFill>
                  <a:srgbClr val="FFFF00"/>
                </a:solidFill>
                <a:latin typeface="Bahnschrift SemiBold" panose="020B0502040204020203" pitchFamily="34" charset="0"/>
              </a:rPr>
              <a:t>:</a:t>
            </a:r>
          </a:p>
          <a:p>
            <a:pPr algn="just"/>
            <a:r>
              <a:rPr lang="es-MX" b="1" dirty="0" err="1">
                <a:solidFill>
                  <a:schemeClr val="bg1"/>
                </a:solidFill>
                <a:latin typeface="Congenial Black" panose="02000503040000020004" pitchFamily="2" charset="0"/>
              </a:rPr>
              <a:t>Libuv</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is</a:t>
            </a:r>
            <a:r>
              <a:rPr lang="es-MX" b="1" dirty="0">
                <a:solidFill>
                  <a:schemeClr val="bg1"/>
                </a:solidFill>
                <a:latin typeface="Congenial Black" panose="02000503040000020004" pitchFamily="2" charset="0"/>
              </a:rPr>
              <a:t> a </a:t>
            </a:r>
            <a:r>
              <a:rPr lang="es-MX" b="1" dirty="0" err="1">
                <a:solidFill>
                  <a:schemeClr val="bg1"/>
                </a:solidFill>
                <a:latin typeface="Congenial Black" panose="02000503040000020004" pitchFamily="2" charset="0"/>
              </a:rPr>
              <a:t>multi-platform</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support</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library</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with</a:t>
            </a:r>
            <a:r>
              <a:rPr lang="es-MX" b="1" dirty="0">
                <a:solidFill>
                  <a:schemeClr val="bg1"/>
                </a:solidFill>
                <a:latin typeface="Congenial Black" panose="02000503040000020004" pitchFamily="2" charset="0"/>
              </a:rPr>
              <a:t> a </a:t>
            </a:r>
            <a:r>
              <a:rPr lang="es-MX" b="1" dirty="0" err="1">
                <a:solidFill>
                  <a:schemeClr val="bg1"/>
                </a:solidFill>
                <a:latin typeface="Congenial Black" panose="02000503040000020004" pitchFamily="2" charset="0"/>
              </a:rPr>
              <a:t>focus</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on</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asynchronous</a:t>
            </a:r>
            <a:r>
              <a:rPr lang="es-MX" b="1" dirty="0">
                <a:solidFill>
                  <a:schemeClr val="bg1"/>
                </a:solidFill>
                <a:latin typeface="Congenial Black" panose="02000503040000020004" pitchFamily="2" charset="0"/>
              </a:rPr>
              <a:t> I/O </a:t>
            </a:r>
            <a:r>
              <a:rPr lang="es-MX" b="1" dirty="0" err="1">
                <a:solidFill>
                  <a:schemeClr val="bg1"/>
                </a:solidFill>
                <a:latin typeface="Congenial Black" panose="02000503040000020004" pitchFamily="2" charset="0"/>
              </a:rPr>
              <a:t>operations</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It</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provides</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event</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loops</a:t>
            </a:r>
            <a:r>
              <a:rPr lang="es-MX" b="1" dirty="0">
                <a:solidFill>
                  <a:schemeClr val="bg1"/>
                </a:solidFill>
                <a:latin typeface="Congenial Black" panose="02000503040000020004" pitchFamily="2" charset="0"/>
              </a:rPr>
              <a:t>, file </a:t>
            </a:r>
            <a:r>
              <a:rPr lang="es-MX" b="1" dirty="0" err="1">
                <a:solidFill>
                  <a:schemeClr val="bg1"/>
                </a:solidFill>
                <a:latin typeface="Congenial Black" panose="02000503040000020004" pitchFamily="2" charset="0"/>
              </a:rPr>
              <a:t>system</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operations</a:t>
            </a:r>
            <a:r>
              <a:rPr lang="es-MX" b="1" dirty="0">
                <a:solidFill>
                  <a:schemeClr val="bg1"/>
                </a:solidFill>
                <a:latin typeface="Congenial Black" panose="02000503040000020004" pitchFamily="2" charset="0"/>
              </a:rPr>
              <a:t>, and </a:t>
            </a:r>
            <a:r>
              <a:rPr lang="es-MX" b="1" dirty="0" err="1">
                <a:solidFill>
                  <a:schemeClr val="bg1"/>
                </a:solidFill>
                <a:latin typeface="Congenial Black" panose="02000503040000020004" pitchFamily="2" charset="0"/>
              </a:rPr>
              <a:t>other</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essential</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functionalities</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for</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building</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asynchronous</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applications</a:t>
            </a:r>
            <a:r>
              <a:rPr lang="es-MX" b="1" dirty="0">
                <a:solidFill>
                  <a:schemeClr val="bg1"/>
                </a:solidFill>
                <a:latin typeface="Congenial Black" panose="02000503040000020004" pitchFamily="2" charset="0"/>
              </a:rPr>
              <a:t>. Node.js uses </a:t>
            </a:r>
            <a:r>
              <a:rPr lang="es-MX" b="1" dirty="0" err="1">
                <a:solidFill>
                  <a:schemeClr val="bg1"/>
                </a:solidFill>
                <a:latin typeface="Congenial Black" panose="02000503040000020004" pitchFamily="2" charset="0"/>
              </a:rPr>
              <a:t>Libuv</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to</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handle</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asynchronous</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operations</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like</a:t>
            </a:r>
            <a:r>
              <a:rPr lang="es-MX" b="1" dirty="0">
                <a:solidFill>
                  <a:schemeClr val="bg1"/>
                </a:solidFill>
                <a:latin typeface="Congenial Black" panose="02000503040000020004" pitchFamily="2" charset="0"/>
              </a:rPr>
              <a:t> file I/O, </a:t>
            </a:r>
            <a:r>
              <a:rPr lang="es-MX" b="1" dirty="0" err="1">
                <a:solidFill>
                  <a:schemeClr val="bg1"/>
                </a:solidFill>
                <a:latin typeface="Congenial Black" panose="02000503040000020004" pitchFamily="2" charset="0"/>
              </a:rPr>
              <a:t>network</a:t>
            </a:r>
            <a:r>
              <a:rPr lang="es-MX" b="1" dirty="0">
                <a:solidFill>
                  <a:schemeClr val="bg1"/>
                </a:solidFill>
                <a:latin typeface="Congenial Black" panose="02000503040000020004" pitchFamily="2" charset="0"/>
              </a:rPr>
              <a:t> </a:t>
            </a:r>
            <a:r>
              <a:rPr lang="es-MX" b="1" dirty="0" err="1">
                <a:solidFill>
                  <a:schemeClr val="bg1"/>
                </a:solidFill>
                <a:latin typeface="Congenial Black" panose="02000503040000020004" pitchFamily="2" charset="0"/>
              </a:rPr>
              <a:t>requests</a:t>
            </a:r>
            <a:r>
              <a:rPr lang="es-MX" b="1" dirty="0">
                <a:solidFill>
                  <a:schemeClr val="bg1"/>
                </a:solidFill>
                <a:latin typeface="Congenial Black" panose="02000503040000020004" pitchFamily="2" charset="0"/>
              </a:rPr>
              <a:t>, and </a:t>
            </a:r>
            <a:r>
              <a:rPr lang="es-MX" b="1" dirty="0" err="1">
                <a:solidFill>
                  <a:schemeClr val="bg1"/>
                </a:solidFill>
                <a:latin typeface="Congenial Black" panose="02000503040000020004" pitchFamily="2" charset="0"/>
              </a:rPr>
              <a:t>timers</a:t>
            </a:r>
            <a:r>
              <a:rPr lang="es-MX" b="1" dirty="0">
                <a:solidFill>
                  <a:schemeClr val="bg1"/>
                </a:solidFill>
                <a:latin typeface="Congenial Black" panose="02000503040000020004" pitchFamily="2" charset="0"/>
              </a:rPr>
              <a:t>.</a:t>
            </a:r>
          </a:p>
          <a:p>
            <a:pPr algn="just"/>
            <a:endParaRPr lang="es-MX" b="1" dirty="0">
              <a:solidFill>
                <a:schemeClr val="bg1"/>
              </a:solidFill>
              <a:latin typeface="Sitka Small Semibold" pitchFamily="2" charset="0"/>
            </a:endParaRPr>
          </a:p>
          <a:p>
            <a:pPr algn="just"/>
            <a:r>
              <a:rPr lang="en-US" sz="2400" b="1" dirty="0">
                <a:solidFill>
                  <a:srgbClr val="FFFF00"/>
                </a:solidFill>
                <a:latin typeface="Bahnschrift SemiBold" panose="020B0502040204020203" pitchFamily="34" charset="0"/>
              </a:rPr>
              <a:t>3. NPM (Node Package Manager):</a:t>
            </a:r>
          </a:p>
          <a:p>
            <a:pPr algn="just"/>
            <a:r>
              <a:rPr lang="en-US" b="1" dirty="0">
                <a:solidFill>
                  <a:schemeClr val="bg1"/>
                </a:solidFill>
                <a:latin typeface="Congenial Black" panose="02000503040000020004" pitchFamily="2" charset="0"/>
              </a:rPr>
              <a:t>NPM is the package manager for Node.js. It allows developers to easily manage project dependencies, share packages with others, and handle versioning. NPM simplifies the process of integrating third-party libraries into Node.js applications.</a:t>
            </a:r>
            <a:endParaRPr lang="es-MX" b="1" dirty="0">
              <a:solidFill>
                <a:schemeClr val="bg1"/>
              </a:solidFill>
              <a:latin typeface="Congenial Black" panose="02000503040000020004" pitchFamily="2" charset="0"/>
            </a:endParaRPr>
          </a:p>
        </p:txBody>
      </p:sp>
      <p:pic>
        <p:nvPicPr>
          <p:cNvPr id="6" name="Imagen 5" descr="Logotipo&#10;&#10;Descripción generada automáticamente">
            <a:extLst>
              <a:ext uri="{FF2B5EF4-FFF2-40B4-BE49-F238E27FC236}">
                <a16:creationId xmlns:a16="http://schemas.microsoft.com/office/drawing/2014/main" id="{972B07A0-C403-66AE-50E7-84A77732F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689" y="5282037"/>
            <a:ext cx="3743862" cy="1456987"/>
          </a:xfrm>
          <a:prstGeom prst="rect">
            <a:avLst/>
          </a:prstGeom>
        </p:spPr>
      </p:pic>
      <p:pic>
        <p:nvPicPr>
          <p:cNvPr id="9" name="Imagen 8" descr="Logotipo&#10;&#10;Descripción generada automáticamente">
            <a:extLst>
              <a:ext uri="{FF2B5EF4-FFF2-40B4-BE49-F238E27FC236}">
                <a16:creationId xmlns:a16="http://schemas.microsoft.com/office/drawing/2014/main" id="{C33F833F-7AC1-D5D1-AFB7-2FDA7DA167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3542" y="3151307"/>
            <a:ext cx="4749528" cy="1781073"/>
          </a:xfrm>
          <a:prstGeom prst="rect">
            <a:avLst/>
          </a:prstGeom>
        </p:spPr>
      </p:pic>
      <p:pic>
        <p:nvPicPr>
          <p:cNvPr id="11" name="Imagen 10" descr="Icono&#10;&#10;Descripción generada automáticamente">
            <a:extLst>
              <a:ext uri="{FF2B5EF4-FFF2-40B4-BE49-F238E27FC236}">
                <a16:creationId xmlns:a16="http://schemas.microsoft.com/office/drawing/2014/main" id="{9832A81D-08F3-4754-294B-714D581BCA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4095" y="1160810"/>
            <a:ext cx="1990497" cy="1990497"/>
          </a:xfrm>
          <a:prstGeom prst="rect">
            <a:avLst/>
          </a:prstGeom>
        </p:spPr>
      </p:pic>
    </p:spTree>
    <p:extLst>
      <p:ext uri="{BB962C8B-B14F-4D97-AF65-F5344CB8AC3E}">
        <p14:creationId xmlns:p14="http://schemas.microsoft.com/office/powerpoint/2010/main" val="4111452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17E3C0-5E30-BC22-26AC-3BA19CBCB556}"/>
              </a:ext>
            </a:extLst>
          </p:cNvPr>
          <p:cNvSpPr txBox="1"/>
          <p:nvPr/>
        </p:nvSpPr>
        <p:spPr>
          <a:xfrm>
            <a:off x="2448378" y="241132"/>
            <a:ext cx="7295243" cy="1107996"/>
          </a:xfrm>
          <a:prstGeom prst="rect">
            <a:avLst/>
          </a:prstGeom>
          <a:noFill/>
        </p:spPr>
        <p:txBody>
          <a:bodyPr wrap="square" rtlCol="0">
            <a:spAutoFit/>
          </a:bodyPr>
          <a:lstStyle/>
          <a:p>
            <a:pPr algn="ctr"/>
            <a:r>
              <a:rPr lang="es-MX" sz="6600" dirty="0">
                <a:solidFill>
                  <a:schemeClr val="bg1"/>
                </a:solidFill>
                <a:latin typeface="Aharoni" panose="02010803020104030203" pitchFamily="2" charset="-79"/>
                <a:cs typeface="Aharoni" panose="02010803020104030203" pitchFamily="2" charset="-79"/>
              </a:rPr>
              <a:t>Node.JS in </a:t>
            </a:r>
            <a:r>
              <a:rPr lang="es-MX" sz="6600" dirty="0" err="1">
                <a:solidFill>
                  <a:schemeClr val="bg1"/>
                </a:solidFill>
                <a:latin typeface="Aharoni" panose="02010803020104030203" pitchFamily="2" charset="-79"/>
                <a:cs typeface="Aharoni" panose="02010803020104030203" pitchFamily="2" charset="-79"/>
              </a:rPr>
              <a:t>action</a:t>
            </a:r>
            <a:r>
              <a:rPr lang="es-MX" sz="6600" dirty="0">
                <a:solidFill>
                  <a:schemeClr val="bg1"/>
                </a:solidFill>
                <a:latin typeface="Aharoni" panose="02010803020104030203" pitchFamily="2" charset="-79"/>
                <a:cs typeface="Aharoni" panose="02010803020104030203" pitchFamily="2" charset="-79"/>
              </a:rPr>
              <a:t> </a:t>
            </a:r>
          </a:p>
        </p:txBody>
      </p:sp>
    </p:spTree>
    <p:extLst>
      <p:ext uri="{BB962C8B-B14F-4D97-AF65-F5344CB8AC3E}">
        <p14:creationId xmlns:p14="http://schemas.microsoft.com/office/powerpoint/2010/main" val="1772482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A595784-5A96-B7A6-2A4A-0A04264A492D}"/>
              </a:ext>
            </a:extLst>
          </p:cNvPr>
          <p:cNvSpPr txBox="1"/>
          <p:nvPr/>
        </p:nvSpPr>
        <p:spPr>
          <a:xfrm>
            <a:off x="2636433" y="183383"/>
            <a:ext cx="6919134" cy="923330"/>
          </a:xfrm>
          <a:prstGeom prst="rect">
            <a:avLst/>
          </a:prstGeom>
          <a:noFill/>
        </p:spPr>
        <p:txBody>
          <a:bodyPr wrap="square" rtlCol="0">
            <a:spAutoFit/>
          </a:bodyPr>
          <a:lstStyle/>
          <a:p>
            <a:pPr algn="ctr"/>
            <a:r>
              <a:rPr lang="es-MX" sz="5400" dirty="0">
                <a:solidFill>
                  <a:schemeClr val="bg1"/>
                </a:solidFill>
                <a:latin typeface="Aharoni" panose="02010803020104030203" pitchFamily="2" charset="-79"/>
                <a:cs typeface="Aharoni" panose="02010803020104030203" pitchFamily="2" charset="-79"/>
              </a:rPr>
              <a:t>Node.JS. </a:t>
            </a:r>
            <a:r>
              <a:rPr lang="es-MX" sz="5400" dirty="0" err="1">
                <a:solidFill>
                  <a:schemeClr val="bg1"/>
                </a:solidFill>
                <a:latin typeface="Aharoni" panose="02010803020104030203" pitchFamily="2" charset="-79"/>
                <a:cs typeface="Aharoni" panose="02010803020104030203" pitchFamily="2" charset="-79"/>
              </a:rPr>
              <a:t>Is</a:t>
            </a:r>
            <a:r>
              <a:rPr lang="es-MX" sz="5400" dirty="0">
                <a:solidFill>
                  <a:schemeClr val="bg1"/>
                </a:solidFill>
                <a:latin typeface="Aharoni" panose="02010803020104030203" pitchFamily="2" charset="-79"/>
                <a:cs typeface="Aharoni" panose="02010803020104030203" pitchFamily="2" charset="-79"/>
              </a:rPr>
              <a:t> </a:t>
            </a:r>
            <a:r>
              <a:rPr lang="es-MX" sz="5400" dirty="0" err="1">
                <a:solidFill>
                  <a:schemeClr val="bg1"/>
                </a:solidFill>
                <a:latin typeface="Aharoni" panose="02010803020104030203" pitchFamily="2" charset="-79"/>
                <a:cs typeface="Aharoni" panose="02010803020104030203" pitchFamily="2" charset="-79"/>
              </a:rPr>
              <a:t>used</a:t>
            </a:r>
            <a:r>
              <a:rPr lang="es-MX" sz="5400" dirty="0">
                <a:solidFill>
                  <a:schemeClr val="bg1"/>
                </a:solidFill>
                <a:latin typeface="Aharoni" panose="02010803020104030203" pitchFamily="2" charset="-79"/>
                <a:cs typeface="Aharoni" panose="02010803020104030203" pitchFamily="2" charset="-79"/>
              </a:rPr>
              <a:t> </a:t>
            </a:r>
            <a:r>
              <a:rPr lang="es-MX" sz="5400" dirty="0" err="1">
                <a:solidFill>
                  <a:schemeClr val="bg1"/>
                </a:solidFill>
                <a:latin typeface="Aharoni" panose="02010803020104030203" pitchFamily="2" charset="-79"/>
                <a:cs typeface="Aharoni" panose="02010803020104030203" pitchFamily="2" charset="-79"/>
              </a:rPr>
              <a:t>by</a:t>
            </a:r>
            <a:r>
              <a:rPr lang="es-MX" sz="5400" dirty="0">
                <a:solidFill>
                  <a:schemeClr val="bg1"/>
                </a:solidFill>
                <a:latin typeface="Aharoni" panose="02010803020104030203" pitchFamily="2" charset="-79"/>
                <a:cs typeface="Aharoni" panose="02010803020104030203" pitchFamily="2" charset="-79"/>
              </a:rPr>
              <a:t>:</a:t>
            </a:r>
          </a:p>
        </p:txBody>
      </p:sp>
      <p:pic>
        <p:nvPicPr>
          <p:cNvPr id="7" name="Imagen 6" descr="Logotipo&#10;&#10;Descripción generada automáticamente">
            <a:extLst>
              <a:ext uri="{FF2B5EF4-FFF2-40B4-BE49-F238E27FC236}">
                <a16:creationId xmlns:a16="http://schemas.microsoft.com/office/drawing/2014/main" id="{7DAA82F8-3CFA-1BA4-9F1B-2EC5C692F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633" y="4786086"/>
            <a:ext cx="2100248" cy="2071914"/>
          </a:xfrm>
          <a:prstGeom prst="rect">
            <a:avLst/>
          </a:prstGeom>
        </p:spPr>
      </p:pic>
      <p:pic>
        <p:nvPicPr>
          <p:cNvPr id="12" name="Imagen 11" descr="Logotipo&#10;&#10;Descripción generada automáticamente">
            <a:extLst>
              <a:ext uri="{FF2B5EF4-FFF2-40B4-BE49-F238E27FC236}">
                <a16:creationId xmlns:a16="http://schemas.microsoft.com/office/drawing/2014/main" id="{BE7CB63E-52EB-426C-B157-A683032DC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38" y="2679699"/>
            <a:ext cx="2416629" cy="2416629"/>
          </a:xfrm>
          <a:prstGeom prst="rect">
            <a:avLst/>
          </a:prstGeom>
        </p:spPr>
      </p:pic>
      <p:pic>
        <p:nvPicPr>
          <p:cNvPr id="14" name="Imagen 13" descr="Forma&#10;&#10;Descripción generada automáticamente con confianza media">
            <a:extLst>
              <a:ext uri="{FF2B5EF4-FFF2-40B4-BE49-F238E27FC236}">
                <a16:creationId xmlns:a16="http://schemas.microsoft.com/office/drawing/2014/main" id="{EF9B0B80-20BD-B0A3-D655-025C5B0DC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8321" y="1029015"/>
            <a:ext cx="3705265" cy="2099650"/>
          </a:xfrm>
          <a:prstGeom prst="rect">
            <a:avLst/>
          </a:prstGeom>
        </p:spPr>
      </p:pic>
      <p:pic>
        <p:nvPicPr>
          <p:cNvPr id="16" name="Imagen 15" descr="Logotipo&#10;&#10;Descripción generada automáticamente">
            <a:extLst>
              <a:ext uri="{FF2B5EF4-FFF2-40B4-BE49-F238E27FC236}">
                <a16:creationId xmlns:a16="http://schemas.microsoft.com/office/drawing/2014/main" id="{296F2E79-5635-353D-982E-27E7E517F9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91459"/>
            <a:ext cx="4261974" cy="2397360"/>
          </a:xfrm>
          <a:prstGeom prst="rect">
            <a:avLst/>
          </a:prstGeom>
        </p:spPr>
      </p:pic>
      <p:pic>
        <p:nvPicPr>
          <p:cNvPr id="18" name="Imagen 17" descr="Logotipo&#10;&#10;Descripción generada automáticamente">
            <a:extLst>
              <a:ext uri="{FF2B5EF4-FFF2-40B4-BE49-F238E27FC236}">
                <a16:creationId xmlns:a16="http://schemas.microsoft.com/office/drawing/2014/main" id="{4CCDCDF0-7694-4D23-D33B-7B537013B7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6135" y="5060043"/>
            <a:ext cx="5524500" cy="1524000"/>
          </a:xfrm>
          <a:prstGeom prst="rect">
            <a:avLst/>
          </a:prstGeom>
        </p:spPr>
      </p:pic>
      <p:pic>
        <p:nvPicPr>
          <p:cNvPr id="20" name="Imagen 19" descr="Logotipo&#10;&#10;Descripción generada automáticamente">
            <a:extLst>
              <a:ext uri="{FF2B5EF4-FFF2-40B4-BE49-F238E27FC236}">
                <a16:creationId xmlns:a16="http://schemas.microsoft.com/office/drawing/2014/main" id="{54E38D30-A014-CD97-DD2D-416F672189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62" y="2679699"/>
            <a:ext cx="4015872" cy="1752381"/>
          </a:xfrm>
          <a:prstGeom prst="rect">
            <a:avLst/>
          </a:prstGeom>
        </p:spPr>
      </p:pic>
    </p:spTree>
    <p:extLst>
      <p:ext uri="{BB962C8B-B14F-4D97-AF65-F5344CB8AC3E}">
        <p14:creationId xmlns:p14="http://schemas.microsoft.com/office/powerpoint/2010/main" val="3629432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id="{0D467A10-6229-AA48-B8E8-D9C322F35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080" y="4262061"/>
            <a:ext cx="2985839" cy="1828243"/>
          </a:xfrm>
          <a:prstGeom prst="rect">
            <a:avLst/>
          </a:prstGeom>
        </p:spPr>
      </p:pic>
      <p:sp>
        <p:nvSpPr>
          <p:cNvPr id="8" name="CuadroTexto 7">
            <a:extLst>
              <a:ext uri="{FF2B5EF4-FFF2-40B4-BE49-F238E27FC236}">
                <a16:creationId xmlns:a16="http://schemas.microsoft.com/office/drawing/2014/main" id="{3A595784-5A96-B7A6-2A4A-0A04264A492D}"/>
              </a:ext>
            </a:extLst>
          </p:cNvPr>
          <p:cNvSpPr txBox="1"/>
          <p:nvPr/>
        </p:nvSpPr>
        <p:spPr>
          <a:xfrm>
            <a:off x="844255" y="586718"/>
            <a:ext cx="10503488" cy="830997"/>
          </a:xfrm>
          <a:prstGeom prst="rect">
            <a:avLst/>
          </a:prstGeom>
          <a:noFill/>
        </p:spPr>
        <p:txBody>
          <a:bodyPr wrap="square" rtlCol="0">
            <a:spAutoFit/>
          </a:bodyPr>
          <a:lstStyle/>
          <a:p>
            <a:pPr algn="ctr"/>
            <a:r>
              <a:rPr lang="es-MX" sz="4800" b="0" i="0" dirty="0">
                <a:solidFill>
                  <a:srgbClr val="DF3079"/>
                </a:solidFill>
                <a:effectLst/>
                <a:latin typeface="Söhne Mono"/>
              </a:rPr>
              <a:t>console</a:t>
            </a:r>
            <a:r>
              <a:rPr lang="es-MX" sz="4800" b="0" i="0" dirty="0">
                <a:solidFill>
                  <a:srgbClr val="FFFFFF"/>
                </a:solidFill>
                <a:effectLst/>
                <a:latin typeface="Söhne Mono"/>
              </a:rPr>
              <a:t>.</a:t>
            </a:r>
            <a:r>
              <a:rPr lang="es-MX" sz="4800" b="0" i="0" dirty="0">
                <a:solidFill>
                  <a:srgbClr val="F22C3D"/>
                </a:solidFill>
                <a:effectLst/>
                <a:latin typeface="Söhne Mono"/>
              </a:rPr>
              <a:t>log</a:t>
            </a:r>
            <a:r>
              <a:rPr lang="es-MX" sz="4800" b="0" i="0" dirty="0">
                <a:solidFill>
                  <a:srgbClr val="FFFFFF"/>
                </a:solidFill>
                <a:effectLst/>
                <a:latin typeface="Söhne Mono"/>
              </a:rPr>
              <a:t>(</a:t>
            </a:r>
            <a:r>
              <a:rPr lang="es-MX" sz="4800" b="0" i="0" dirty="0">
                <a:solidFill>
                  <a:srgbClr val="00A67D"/>
                </a:solidFill>
                <a:effectLst/>
                <a:latin typeface="Söhne Mono"/>
              </a:rPr>
              <a:t>“</a:t>
            </a:r>
            <a:r>
              <a:rPr lang="es-MX" sz="4800" b="0" i="0" dirty="0" err="1">
                <a:solidFill>
                  <a:srgbClr val="00A67D"/>
                </a:solidFill>
                <a:effectLst/>
                <a:latin typeface="Söhne Mono"/>
              </a:rPr>
              <a:t>Thanks</a:t>
            </a:r>
            <a:r>
              <a:rPr lang="es-MX" sz="4800" b="0" i="0" dirty="0">
                <a:solidFill>
                  <a:srgbClr val="00A67D"/>
                </a:solidFill>
                <a:effectLst/>
                <a:latin typeface="Söhne Mono"/>
              </a:rPr>
              <a:t> </a:t>
            </a:r>
            <a:r>
              <a:rPr lang="es-MX" sz="4800" b="0" i="0" dirty="0" err="1">
                <a:solidFill>
                  <a:srgbClr val="00A67D"/>
                </a:solidFill>
                <a:effectLst/>
                <a:latin typeface="Söhne Mono"/>
              </a:rPr>
              <a:t>for</a:t>
            </a:r>
            <a:r>
              <a:rPr lang="es-MX" sz="4800" b="0" i="0" dirty="0">
                <a:solidFill>
                  <a:srgbClr val="00A67D"/>
                </a:solidFill>
                <a:effectLst/>
                <a:latin typeface="Söhne Mono"/>
              </a:rPr>
              <a:t> </a:t>
            </a:r>
            <a:r>
              <a:rPr lang="es-MX" sz="4800" b="0" i="0" dirty="0" err="1">
                <a:solidFill>
                  <a:srgbClr val="00A67D"/>
                </a:solidFill>
                <a:effectLst/>
                <a:latin typeface="Söhne Mono"/>
              </a:rPr>
              <a:t>you</a:t>
            </a:r>
            <a:r>
              <a:rPr lang="es-MX" sz="4800" b="0" i="0" dirty="0">
                <a:solidFill>
                  <a:srgbClr val="00A67D"/>
                </a:solidFill>
                <a:effectLst/>
                <a:latin typeface="Söhne Mono"/>
              </a:rPr>
              <a:t> </a:t>
            </a:r>
            <a:r>
              <a:rPr lang="es-MX" sz="4800" b="0" i="0" dirty="0" err="1">
                <a:solidFill>
                  <a:srgbClr val="00A67D"/>
                </a:solidFill>
                <a:effectLst/>
                <a:latin typeface="Söhne Mono"/>
              </a:rPr>
              <a:t>attention</a:t>
            </a:r>
            <a:r>
              <a:rPr lang="es-MX" sz="4800" b="0" i="0" dirty="0">
                <a:solidFill>
                  <a:srgbClr val="00A67D"/>
                </a:solidFill>
                <a:effectLst/>
                <a:latin typeface="Söhne Mono"/>
              </a:rPr>
              <a:t>"</a:t>
            </a:r>
            <a:r>
              <a:rPr lang="es-MX" sz="4800" b="0" i="0" dirty="0">
                <a:solidFill>
                  <a:srgbClr val="FFFFFF"/>
                </a:solidFill>
                <a:effectLst/>
                <a:latin typeface="Söhne Mono"/>
              </a:rPr>
              <a:t>);</a:t>
            </a:r>
            <a:r>
              <a:rPr lang="es-MX" sz="3600" b="0" i="0" u="none" strike="noStrike" baseline="0" dirty="0">
                <a:latin typeface="Congenial Black" panose="020F0502020204030204" pitchFamily="2" charset="0"/>
                <a:cs typeface="Aharoni" panose="02010803020104030203" pitchFamily="2" charset="-79"/>
              </a:rPr>
              <a:t> </a:t>
            </a:r>
            <a:endParaRPr lang="es-MX" sz="3600" dirty="0">
              <a:latin typeface="Congenial Black" panose="020F0502020204030204" pitchFamily="2" charset="0"/>
              <a:cs typeface="Aharoni" panose="02010803020104030203" pitchFamily="2" charset="-79"/>
            </a:endParaRPr>
          </a:p>
        </p:txBody>
      </p:sp>
    </p:spTree>
    <p:extLst>
      <p:ext uri="{BB962C8B-B14F-4D97-AF65-F5344CB8AC3E}">
        <p14:creationId xmlns:p14="http://schemas.microsoft.com/office/powerpoint/2010/main" val="2715769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575</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Aharoni</vt:lpstr>
      <vt:lpstr>Arial</vt:lpstr>
      <vt:lpstr>Bahnschrift SemiBold</vt:lpstr>
      <vt:lpstr>Calibri</vt:lpstr>
      <vt:lpstr>Calibri Light</vt:lpstr>
      <vt:lpstr>Congenial Black</vt:lpstr>
      <vt:lpstr>Sitka Small Semibold</vt:lpstr>
      <vt:lpstr>Söhne Mono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David Cruz Arredondo</dc:creator>
  <cp:lastModifiedBy>José David Cruz Arredondo</cp:lastModifiedBy>
  <cp:revision>1</cp:revision>
  <dcterms:created xsi:type="dcterms:W3CDTF">2023-10-13T18:29:31Z</dcterms:created>
  <dcterms:modified xsi:type="dcterms:W3CDTF">2023-10-15T06:04:27Z</dcterms:modified>
</cp:coreProperties>
</file>