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27" r:id="rId4"/>
    <p:sldId id="328" r:id="rId5"/>
    <p:sldId id="338" r:id="rId6"/>
    <p:sldId id="340" r:id="rId7"/>
    <p:sldId id="341" r:id="rId8"/>
    <p:sldId id="342" r:id="rId9"/>
    <p:sldId id="343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73597BC-5C90-40FB-AEFC-19F31501A367}" type="datetime1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1E38822-3898-4EF3-A092-7122D40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4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3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7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FF27-6BC9-44AE-B29C-D676BFA1EAA9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EA1-16B2-43E3-9EB5-17AED0E1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3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 err="1"/>
              <a:t>Chicken_finder</a:t>
            </a:r>
            <a:r>
              <a:rPr lang="en-US" altLang="ko-KR" b="1" dirty="0"/>
              <a:t> GUI - 3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9000" y="4135438"/>
            <a:ext cx="9144000" cy="1655762"/>
          </a:xfrm>
        </p:spPr>
        <p:txBody>
          <a:bodyPr/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						201918371 </a:t>
            </a:r>
            <a:r>
              <a:rPr lang="ko-KR" altLang="en-US" dirty="0"/>
              <a:t>최유찬</a:t>
            </a:r>
          </a:p>
        </p:txBody>
      </p:sp>
    </p:spTree>
    <p:extLst>
      <p:ext uri="{BB962C8B-B14F-4D97-AF65-F5344CB8AC3E}">
        <p14:creationId xmlns:p14="http://schemas.microsoft.com/office/powerpoint/2010/main" val="21458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닭 크기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7C857-A1F8-40FB-ADB5-402BC914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2" y="952434"/>
            <a:ext cx="6168838" cy="3233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0AE29-CB12-ABF9-0BDB-D124C133C037}"/>
              </a:ext>
            </a:extLst>
          </p:cNvPr>
          <p:cNvSpPr txBox="1"/>
          <p:nvPr/>
        </p:nvSpPr>
        <p:spPr>
          <a:xfrm>
            <a:off x="1873623" y="4491318"/>
            <a:ext cx="7329251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닭의 크기를 </a:t>
            </a:r>
            <a:r>
              <a:rPr lang="en-US" altLang="ko-KR" dirty="0"/>
              <a:t>1/4~4/4,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단계로 나누어</a:t>
            </a:r>
            <a:r>
              <a:rPr lang="en-US" altLang="ko-KR" dirty="0"/>
              <a:t>, </a:t>
            </a:r>
            <a:r>
              <a:rPr lang="ko-KR" altLang="en-US" dirty="0"/>
              <a:t>해당 단계에 알맞은 </a:t>
            </a:r>
            <a:r>
              <a:rPr lang="en-US" altLang="ko-KR" dirty="0" err="1"/>
              <a:t>img</a:t>
            </a:r>
            <a:r>
              <a:rPr lang="ko-KR" altLang="en-US" dirty="0"/>
              <a:t>들이 </a:t>
            </a:r>
            <a:endParaRPr lang="en-US" altLang="ko-KR" dirty="0"/>
          </a:p>
          <a:p>
            <a:r>
              <a:rPr lang="ko-KR" altLang="en-US" dirty="0"/>
              <a:t>있는 디렉토리를 </a:t>
            </a:r>
            <a:r>
              <a:rPr lang="en-US" altLang="ko-KR" dirty="0"/>
              <a:t>browse</a:t>
            </a:r>
            <a:r>
              <a:rPr lang="ko-KR" altLang="en-US" dirty="0"/>
              <a:t>버튼으로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닭 크기 저장 </a:t>
            </a:r>
            <a:r>
              <a:rPr lang="en-US" altLang="ko-KR" dirty="0"/>
              <a:t>: </a:t>
            </a:r>
            <a:r>
              <a:rPr lang="ko-KR" altLang="en-US" dirty="0"/>
              <a:t>각 단계의 이미지들을 이진화 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threshold</a:t>
            </a:r>
            <a:r>
              <a:rPr lang="ko-KR" altLang="en-US" dirty="0"/>
              <a:t>를 통해 하얀 픽셀의 비율을 계산하고 평균을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닭 크기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D84EF-BCAC-07C2-8B7B-656A4DEC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9" y="1069601"/>
            <a:ext cx="7458075" cy="371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CA787-EC5F-A8D2-E335-B25733E9D90A}"/>
              </a:ext>
            </a:extLst>
          </p:cNvPr>
          <p:cNvSpPr txBox="1"/>
          <p:nvPr/>
        </p:nvSpPr>
        <p:spPr>
          <a:xfrm>
            <a:off x="2868706" y="5002306"/>
            <a:ext cx="600690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해당 결과를 저장할 위치를 </a:t>
            </a:r>
            <a:r>
              <a:rPr lang="en-US" altLang="ko-KR" dirty="0"/>
              <a:t>Save As</a:t>
            </a:r>
            <a:r>
              <a:rPr lang="ko-KR" altLang="en-US" dirty="0"/>
              <a:t> 버튼으로 설정하고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저장 버튼을 눌러 </a:t>
            </a:r>
            <a:r>
              <a:rPr lang="en-US" altLang="ko-KR" dirty="0"/>
              <a:t>txt</a:t>
            </a:r>
            <a:r>
              <a:rPr lang="ko-KR" altLang="en-US" dirty="0"/>
              <a:t>파일로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닭 크기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E2705-BA5C-3C95-89C9-7D7A75BA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67" y="2212954"/>
            <a:ext cx="2486025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B60589-91CD-905D-EC4B-1FA47E1B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61" y="1660646"/>
            <a:ext cx="4321424" cy="242243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5CE893-102D-FFCE-07B1-83EC990B9ECC}"/>
              </a:ext>
            </a:extLst>
          </p:cNvPr>
          <p:cNvSpPr/>
          <p:nvPr/>
        </p:nvSpPr>
        <p:spPr>
          <a:xfrm>
            <a:off x="4090630" y="2525598"/>
            <a:ext cx="1398494" cy="101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CACBA-3C9F-2F14-0565-46C05327E170}"/>
              </a:ext>
            </a:extLst>
          </p:cNvPr>
          <p:cNvSpPr txBox="1"/>
          <p:nvPr/>
        </p:nvSpPr>
        <p:spPr>
          <a:xfrm>
            <a:off x="3408405" y="4778087"/>
            <a:ext cx="537518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Txt </a:t>
            </a:r>
            <a:r>
              <a:rPr lang="ko-KR" altLang="en-US" dirty="0"/>
              <a:t>파일로 결과가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4</a:t>
            </a:r>
            <a:r>
              <a:rPr lang="ko-KR" altLang="en-US" dirty="0"/>
              <a:t>번 버튼 </a:t>
            </a:r>
            <a:r>
              <a:rPr lang="en-US" altLang="ko-KR" dirty="0"/>
              <a:t>‘</a:t>
            </a:r>
            <a:r>
              <a:rPr lang="ko-KR" altLang="en-US" dirty="0"/>
              <a:t>닭 크기 찾기</a:t>
            </a:r>
            <a:r>
              <a:rPr lang="en-US" altLang="ko-KR" dirty="0"/>
              <a:t>’</a:t>
            </a:r>
            <a:r>
              <a:rPr lang="ko-KR" altLang="en-US" dirty="0"/>
              <a:t>에서 사용될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4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4. </a:t>
            </a:r>
            <a:r>
              <a:rPr lang="ko-KR" altLang="en-US" sz="4000" b="1" dirty="0"/>
              <a:t>닭 크기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14251-6108-C69B-B89C-4623F6B7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5" y="1823189"/>
            <a:ext cx="11104589" cy="1605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18045-E928-616E-026D-30186B8215C7}"/>
              </a:ext>
            </a:extLst>
          </p:cNvPr>
          <p:cNvSpPr txBox="1"/>
          <p:nvPr/>
        </p:nvSpPr>
        <p:spPr>
          <a:xfrm>
            <a:off x="3666565" y="3817708"/>
            <a:ext cx="4370107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닭의 크기를 찾을 </a:t>
            </a:r>
            <a:r>
              <a:rPr lang="en-US" altLang="ko-KR" dirty="0" err="1"/>
              <a:t>png</a:t>
            </a:r>
            <a:r>
              <a:rPr lang="ko-KR" altLang="en-US" dirty="0"/>
              <a:t>파일을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닭은 </a:t>
            </a:r>
            <a:r>
              <a:rPr lang="en-US" altLang="ko-KR" dirty="0"/>
              <a:t>3</a:t>
            </a:r>
            <a:r>
              <a:rPr lang="ko-KR" altLang="en-US" dirty="0"/>
              <a:t>번 기능 </a:t>
            </a:r>
            <a:r>
              <a:rPr lang="en-US" altLang="ko-KR" dirty="0"/>
              <a:t>‘</a:t>
            </a:r>
            <a:r>
              <a:rPr lang="ko-KR" altLang="en-US" dirty="0"/>
              <a:t>닭 크기 설정</a:t>
            </a:r>
            <a:r>
              <a:rPr lang="en-US" altLang="ko-KR" dirty="0"/>
              <a:t>’</a:t>
            </a:r>
            <a:r>
              <a:rPr lang="ko-KR" altLang="en-US" dirty="0"/>
              <a:t>에서와 같이</a:t>
            </a:r>
            <a:endParaRPr lang="en-US" altLang="ko-KR" dirty="0"/>
          </a:p>
          <a:p>
            <a:r>
              <a:rPr lang="en-US" altLang="ko-KR" dirty="0"/>
              <a:t>1/4~4/4</a:t>
            </a:r>
            <a:r>
              <a:rPr lang="ko-KR" altLang="en-US" dirty="0"/>
              <a:t> 네 단계로 분류된다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4. </a:t>
            </a:r>
            <a:r>
              <a:rPr lang="ko-KR" altLang="en-US" sz="4000" b="1" dirty="0"/>
              <a:t>닭 크기 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A6E74-8364-286A-1CEA-EE114BF0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44" y="1514755"/>
            <a:ext cx="6592831" cy="3828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BA51D-FBF7-717D-DB4C-F7F1B45F65A1}"/>
              </a:ext>
            </a:extLst>
          </p:cNvPr>
          <p:cNvSpPr txBox="1"/>
          <p:nvPr/>
        </p:nvSpPr>
        <p:spPr>
          <a:xfrm>
            <a:off x="3782954" y="5638800"/>
            <a:ext cx="367761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임의로 </a:t>
            </a:r>
            <a:r>
              <a:rPr lang="en-US" altLang="ko-KR" dirty="0"/>
              <a:t>2/4 </a:t>
            </a:r>
            <a:r>
              <a:rPr lang="ko-KR" altLang="en-US" dirty="0"/>
              <a:t>크기의 닭을 선택했다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49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4. </a:t>
            </a:r>
            <a:r>
              <a:rPr lang="ko-KR" altLang="en-US" sz="4000" b="1" dirty="0"/>
              <a:t>닭 크기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BE1B8-8EAD-4939-E1A1-3A489DE0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40" y="1174937"/>
            <a:ext cx="8124825" cy="2876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6DEC6-6888-BAC8-2B19-C81B2BBF6C78}"/>
              </a:ext>
            </a:extLst>
          </p:cNvPr>
          <p:cNvSpPr txBox="1"/>
          <p:nvPr/>
        </p:nvSpPr>
        <p:spPr>
          <a:xfrm>
            <a:off x="3054943" y="4563035"/>
            <a:ext cx="60821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닭 크기 분류를 위하여 앞서 </a:t>
            </a:r>
            <a:r>
              <a:rPr lang="en-US" altLang="ko-KR" dirty="0"/>
              <a:t>3</a:t>
            </a:r>
            <a:r>
              <a:rPr lang="ko-KR" altLang="en-US" dirty="0"/>
              <a:t>번 기능 </a:t>
            </a:r>
            <a:r>
              <a:rPr lang="en-US" altLang="ko-KR" dirty="0"/>
              <a:t>‘</a:t>
            </a:r>
            <a:r>
              <a:rPr lang="ko-KR" altLang="en-US" dirty="0"/>
              <a:t>닭 크기 설정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txt</a:t>
            </a:r>
            <a:r>
              <a:rPr lang="ko-KR" altLang="en-US" dirty="0"/>
              <a:t>파일로 저장된 결과를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4. </a:t>
            </a:r>
            <a:r>
              <a:rPr lang="ko-KR" altLang="en-US" sz="4000" b="1" dirty="0"/>
              <a:t>닭 크기 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DAD7C-B537-6C15-9752-A715EA84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91" y="1316131"/>
            <a:ext cx="7173150" cy="329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C8153-C7C6-5A58-B7F7-514DC9DC58F8}"/>
              </a:ext>
            </a:extLst>
          </p:cNvPr>
          <p:cNvSpPr txBox="1"/>
          <p:nvPr/>
        </p:nvSpPr>
        <p:spPr>
          <a:xfrm>
            <a:off x="3433482" y="4831976"/>
            <a:ext cx="478648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txt</a:t>
            </a:r>
            <a:r>
              <a:rPr lang="ko-KR" altLang="en-US" dirty="0"/>
              <a:t>파일을 선택한 후</a:t>
            </a:r>
            <a:r>
              <a:rPr lang="en-US" altLang="ko-KR" dirty="0"/>
              <a:t>, ‘</a:t>
            </a:r>
            <a:r>
              <a:rPr lang="ko-KR" altLang="en-US" dirty="0"/>
              <a:t>확인</a:t>
            </a:r>
            <a:r>
              <a:rPr lang="en-US" altLang="ko-KR" dirty="0"/>
              <a:t>’ </a:t>
            </a:r>
            <a:r>
              <a:rPr lang="ko-KR" altLang="en-US" dirty="0"/>
              <a:t>버튼을 누르면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Popup</a:t>
            </a:r>
            <a:r>
              <a:rPr lang="ko-KR" altLang="en-US" dirty="0"/>
              <a:t>창에 예상 닭 크기가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이상입니다</a:t>
            </a:r>
            <a:br>
              <a:rPr lang="en-US" altLang="ko-KR" b="1" dirty="0"/>
            </a:br>
            <a:r>
              <a:rPr lang="ko-KR" altLang="en-US" b="1" dirty="0"/>
              <a:t>감사합니다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9000" y="4135438"/>
            <a:ext cx="9144000" cy="1655762"/>
          </a:xfrm>
        </p:spPr>
        <p:txBody>
          <a:bodyPr/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						201918371 </a:t>
            </a:r>
            <a:r>
              <a:rPr lang="ko-KR" altLang="en-US" dirty="0"/>
              <a:t>최유찬</a:t>
            </a:r>
          </a:p>
        </p:txBody>
      </p:sp>
    </p:spTree>
    <p:extLst>
      <p:ext uri="{BB962C8B-B14F-4D97-AF65-F5344CB8AC3E}">
        <p14:creationId xmlns:p14="http://schemas.microsoft.com/office/powerpoint/2010/main" val="29198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6739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Chicken_finder</a:t>
            </a:r>
            <a:r>
              <a:rPr lang="en-US" altLang="ko-KR" sz="4000" b="1" dirty="0"/>
              <a:t> GUI </a:t>
            </a:r>
            <a:r>
              <a:rPr lang="ko-KR" altLang="en-US" sz="4000" b="1" dirty="0"/>
              <a:t>첫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C2045-80A6-4482-9850-C23E9DD9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2" y="1749938"/>
            <a:ext cx="9642878" cy="33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en-US" altLang="ko-KR" sz="4000" b="1" dirty="0" err="1"/>
              <a:t>Img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추출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14ABE-DECC-D389-AA14-A6A8DB61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34" y="1090612"/>
            <a:ext cx="8360950" cy="3491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84B31-FA13-1B15-A906-8E2657A1AA62}"/>
              </a:ext>
            </a:extLst>
          </p:cNvPr>
          <p:cNvSpPr txBox="1"/>
          <p:nvPr/>
        </p:nvSpPr>
        <p:spPr>
          <a:xfrm>
            <a:off x="1787320" y="4720323"/>
            <a:ext cx="8720208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Read_path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browse </a:t>
            </a:r>
            <a:r>
              <a:rPr lang="ko-KR" altLang="en-US" dirty="0"/>
              <a:t>버튼으로 </a:t>
            </a:r>
            <a:r>
              <a:rPr lang="en-US" altLang="ko-KR" dirty="0" err="1"/>
              <a:t>img</a:t>
            </a:r>
            <a:r>
              <a:rPr lang="ko-KR" altLang="en-US" dirty="0"/>
              <a:t>를 추출할 </a:t>
            </a:r>
            <a:r>
              <a:rPr lang="en-US" altLang="ko-KR" dirty="0"/>
              <a:t>video</a:t>
            </a:r>
            <a:r>
              <a:rPr lang="ko-KR" altLang="en-US" dirty="0"/>
              <a:t>들이 있는 디렉토리를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en-US" altLang="ko-KR" dirty="0"/>
              <a:t>video</a:t>
            </a:r>
            <a:r>
              <a:rPr lang="ko-KR" altLang="en-US" dirty="0"/>
              <a:t>에서 한번에 추출 가능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Write_path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browse </a:t>
            </a:r>
            <a:r>
              <a:rPr lang="ko-KR" altLang="en-US" dirty="0"/>
              <a:t>버튼으로 </a:t>
            </a:r>
            <a:r>
              <a:rPr lang="en-US" altLang="ko-KR" dirty="0" err="1"/>
              <a:t>img</a:t>
            </a:r>
            <a:r>
              <a:rPr lang="ko-KR" altLang="en-US" dirty="0"/>
              <a:t>를 추출한 </a:t>
            </a:r>
            <a:r>
              <a:rPr lang="en-US" altLang="ko-KR" dirty="0" err="1"/>
              <a:t>img</a:t>
            </a:r>
            <a:r>
              <a:rPr lang="ko-KR" altLang="en-US" dirty="0"/>
              <a:t>들을 저장할 디렉토리를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추출 간격 </a:t>
            </a:r>
            <a:r>
              <a:rPr lang="en-US" altLang="ko-KR" dirty="0"/>
              <a:t>: video</a:t>
            </a:r>
            <a:r>
              <a:rPr lang="ko-KR" altLang="en-US" dirty="0"/>
              <a:t>에서 </a:t>
            </a:r>
            <a:r>
              <a:rPr lang="en-US" altLang="ko-KR" dirty="0" err="1"/>
              <a:t>img</a:t>
            </a:r>
            <a:r>
              <a:rPr lang="ko-KR" altLang="en-US" dirty="0"/>
              <a:t>를 추출할 간격을 설정한다</a:t>
            </a:r>
            <a:r>
              <a:rPr lang="en-US" altLang="ko-KR" dirty="0"/>
              <a:t>. (default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추출 </a:t>
            </a:r>
            <a:r>
              <a:rPr lang="en-US" altLang="ko-KR" dirty="0"/>
              <a:t>: </a:t>
            </a:r>
            <a:r>
              <a:rPr lang="ko-KR" altLang="en-US" dirty="0"/>
              <a:t>추출 버튼을 누르면 </a:t>
            </a:r>
            <a:r>
              <a:rPr lang="en-US" altLang="ko-KR" dirty="0"/>
              <a:t>threading</a:t>
            </a:r>
            <a:r>
              <a:rPr lang="ko-KR" altLang="en-US" dirty="0"/>
              <a:t>을 사용하여 여러 </a:t>
            </a:r>
            <a:r>
              <a:rPr lang="en-US" altLang="ko-KR" dirty="0"/>
              <a:t>video</a:t>
            </a:r>
            <a:r>
              <a:rPr lang="ko-KR" altLang="en-US" dirty="0"/>
              <a:t>의 </a:t>
            </a:r>
            <a:r>
              <a:rPr lang="en-US" altLang="ko-KR" dirty="0" err="1"/>
              <a:t>img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사용자가 선택한 추출 간격으로 추출된다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B7F5B-0B61-C314-3F97-4FB67E8A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4" y="1515313"/>
            <a:ext cx="10183251" cy="2991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47077-1D34-8454-328D-CA941D5CDBF0}"/>
              </a:ext>
            </a:extLst>
          </p:cNvPr>
          <p:cNvSpPr txBox="1"/>
          <p:nvPr/>
        </p:nvSpPr>
        <p:spPr>
          <a:xfrm>
            <a:off x="673201" y="5204700"/>
            <a:ext cx="1084559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Read_path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추출할 연속적인 </a:t>
            </a:r>
            <a:r>
              <a:rPr lang="en-US" altLang="ko-KR" dirty="0" err="1"/>
              <a:t>img</a:t>
            </a:r>
            <a:r>
              <a:rPr lang="en-US" altLang="ko-KR" dirty="0"/>
              <a:t>(</a:t>
            </a:r>
            <a:r>
              <a:rPr lang="ko-KR" altLang="en-US" dirty="0"/>
              <a:t>앞의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추출 버튼에서 추출된 </a:t>
            </a:r>
            <a:r>
              <a:rPr lang="en-US" altLang="ko-KR" dirty="0" err="1"/>
              <a:t>img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가 있는 디렉토리를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Thresh </a:t>
            </a:r>
            <a:r>
              <a:rPr lang="ko-KR" altLang="en-US" dirty="0" err="1"/>
              <a:t>경계값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이진화할</a:t>
            </a:r>
            <a:r>
              <a:rPr lang="ko-KR" altLang="en-US" dirty="0"/>
              <a:t> </a:t>
            </a:r>
            <a:r>
              <a:rPr lang="ko-KR" altLang="en-US" dirty="0" err="1"/>
              <a:t>경계값을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(default = cv2.THRESH_BINARY_INV | cv2.THRESH_OTSU)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8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B7F5B-0B61-C314-3F97-4FB67E8A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4" y="1515313"/>
            <a:ext cx="10183251" cy="2991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47077-1D34-8454-328D-CA941D5CDBF0}"/>
              </a:ext>
            </a:extLst>
          </p:cNvPr>
          <p:cNvSpPr txBox="1"/>
          <p:nvPr/>
        </p:nvSpPr>
        <p:spPr>
          <a:xfrm>
            <a:off x="673201" y="5204700"/>
            <a:ext cx="1084559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Read_path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추출할 연속적인 </a:t>
            </a:r>
            <a:r>
              <a:rPr lang="en-US" altLang="ko-KR" dirty="0" err="1"/>
              <a:t>img</a:t>
            </a:r>
            <a:r>
              <a:rPr lang="en-US" altLang="ko-KR" dirty="0"/>
              <a:t>(</a:t>
            </a:r>
            <a:r>
              <a:rPr lang="ko-KR" altLang="en-US" dirty="0"/>
              <a:t>앞의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추출 버튼에서 추출된 </a:t>
            </a:r>
            <a:r>
              <a:rPr lang="en-US" altLang="ko-KR" dirty="0" err="1"/>
              <a:t>img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가 있는 디렉토리를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Thresh </a:t>
            </a:r>
            <a:r>
              <a:rPr lang="ko-KR" altLang="en-US" dirty="0" err="1"/>
              <a:t>경계값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이진화할</a:t>
            </a:r>
            <a:r>
              <a:rPr lang="ko-KR" altLang="en-US" dirty="0"/>
              <a:t> </a:t>
            </a:r>
            <a:r>
              <a:rPr lang="ko-KR" altLang="en-US" dirty="0" err="1"/>
              <a:t>경계값을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(default = cv2.THRESH_BINARY_INV | cv2.THRESH_OTSU)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47077-1D34-8454-328D-CA941D5CDBF0}"/>
              </a:ext>
            </a:extLst>
          </p:cNvPr>
          <p:cNvSpPr txBox="1"/>
          <p:nvPr/>
        </p:nvSpPr>
        <p:spPr>
          <a:xfrm>
            <a:off x="1884955" y="5305401"/>
            <a:ext cx="8608447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다음 이미지 보기 버튼 </a:t>
            </a:r>
            <a:r>
              <a:rPr lang="en-US" altLang="ko-KR" dirty="0"/>
              <a:t>: ‘</a:t>
            </a:r>
            <a:r>
              <a:rPr lang="ko-KR" altLang="en-US" dirty="0"/>
              <a:t>저장</a:t>
            </a:r>
            <a:r>
              <a:rPr lang="en-US" altLang="ko-KR" dirty="0"/>
              <a:t>’</a:t>
            </a:r>
            <a:r>
              <a:rPr lang="ko-KR" altLang="en-US" dirty="0"/>
              <a:t> 버튼 옆의 </a:t>
            </a:r>
            <a:r>
              <a:rPr lang="en-US" altLang="ko-KR" dirty="0"/>
              <a:t>input </a:t>
            </a:r>
            <a:r>
              <a:rPr lang="ko-KR" altLang="en-US" dirty="0"/>
              <a:t>칸의 숫자만큼 연산을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 버튼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layout</a:t>
            </a:r>
            <a:r>
              <a:rPr lang="ko-KR" altLang="en-US" dirty="0"/>
              <a:t>의 이미지를 저장합니다</a:t>
            </a:r>
            <a:endParaRPr lang="en-US" altLang="ko-KR" dirty="0"/>
          </a:p>
          <a:p>
            <a:r>
              <a:rPr lang="ko-KR" altLang="en-US" dirty="0" err="1"/>
              <a:t>폐사체</a:t>
            </a:r>
            <a:r>
              <a:rPr lang="ko-KR" altLang="en-US" dirty="0"/>
              <a:t> 찾기 버튼 </a:t>
            </a:r>
            <a:r>
              <a:rPr lang="en-US" altLang="ko-KR" dirty="0"/>
              <a:t>: contour</a:t>
            </a:r>
            <a:r>
              <a:rPr lang="ko-KR" altLang="en-US" dirty="0"/>
              <a:t>기능을 이용하여 현재 </a:t>
            </a:r>
            <a:r>
              <a:rPr lang="en-US" altLang="ko-KR" dirty="0" err="1"/>
              <a:t>img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예상 </a:t>
            </a:r>
            <a:r>
              <a:rPr lang="ko-KR" altLang="en-US" dirty="0" err="1"/>
              <a:t>폐사체</a:t>
            </a:r>
            <a:r>
              <a:rPr lang="en-US" altLang="ko-KR" dirty="0"/>
              <a:t>(</a:t>
            </a:r>
            <a:r>
              <a:rPr lang="ko-KR" altLang="en-US" dirty="0"/>
              <a:t>움직이지 않은 흰 부분</a:t>
            </a:r>
            <a:r>
              <a:rPr lang="en-US" altLang="ko-KR" dirty="0"/>
              <a:t>)</a:t>
            </a:r>
            <a:r>
              <a:rPr lang="ko-KR" altLang="en-US" dirty="0"/>
              <a:t>을 검출합니다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B07A9-0034-9F19-D35A-F59B5B8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70" y="952434"/>
            <a:ext cx="5767819" cy="41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47077-1D34-8454-328D-CA941D5CDBF0}"/>
              </a:ext>
            </a:extLst>
          </p:cNvPr>
          <p:cNvSpPr txBox="1"/>
          <p:nvPr/>
        </p:nvSpPr>
        <p:spPr>
          <a:xfrm>
            <a:off x="1884955" y="5305401"/>
            <a:ext cx="8608447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다음 이미지 보기 버튼 </a:t>
            </a:r>
            <a:r>
              <a:rPr lang="en-US" altLang="ko-KR" dirty="0"/>
              <a:t>: ‘</a:t>
            </a:r>
            <a:r>
              <a:rPr lang="ko-KR" altLang="en-US" dirty="0"/>
              <a:t>저장</a:t>
            </a:r>
            <a:r>
              <a:rPr lang="en-US" altLang="ko-KR" dirty="0"/>
              <a:t>’</a:t>
            </a:r>
            <a:r>
              <a:rPr lang="ko-KR" altLang="en-US" dirty="0"/>
              <a:t> 버튼 옆의 </a:t>
            </a:r>
            <a:r>
              <a:rPr lang="en-US" altLang="ko-KR" dirty="0"/>
              <a:t>input </a:t>
            </a:r>
            <a:r>
              <a:rPr lang="ko-KR" altLang="en-US" dirty="0"/>
              <a:t>칸의 숫자만큼 연산을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 버튼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layout</a:t>
            </a:r>
            <a:r>
              <a:rPr lang="ko-KR" altLang="en-US" dirty="0"/>
              <a:t>의 이미지를 저장합니다</a:t>
            </a:r>
            <a:endParaRPr lang="en-US" altLang="ko-KR" dirty="0"/>
          </a:p>
          <a:p>
            <a:r>
              <a:rPr lang="ko-KR" altLang="en-US" dirty="0" err="1"/>
              <a:t>폐사체</a:t>
            </a:r>
            <a:r>
              <a:rPr lang="ko-KR" altLang="en-US" dirty="0"/>
              <a:t> 찾기 버튼 </a:t>
            </a:r>
            <a:r>
              <a:rPr lang="en-US" altLang="ko-KR" dirty="0"/>
              <a:t>: contour</a:t>
            </a:r>
            <a:r>
              <a:rPr lang="ko-KR" altLang="en-US" dirty="0"/>
              <a:t>기능을 이용하여 현재 </a:t>
            </a:r>
            <a:r>
              <a:rPr lang="en-US" altLang="ko-KR" dirty="0" err="1"/>
              <a:t>img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예상 </a:t>
            </a:r>
            <a:r>
              <a:rPr lang="ko-KR" altLang="en-US" dirty="0" err="1"/>
              <a:t>폐사체</a:t>
            </a:r>
            <a:r>
              <a:rPr lang="en-US" altLang="ko-KR" dirty="0"/>
              <a:t>(</a:t>
            </a:r>
            <a:r>
              <a:rPr lang="ko-KR" altLang="en-US" dirty="0"/>
              <a:t>움직이지 않은 흰 부분</a:t>
            </a:r>
            <a:r>
              <a:rPr lang="en-US" altLang="ko-KR" dirty="0"/>
              <a:t>)</a:t>
            </a:r>
            <a:r>
              <a:rPr lang="ko-KR" altLang="en-US" dirty="0"/>
              <a:t>을 검출합니다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B07A9-0034-9F19-D35A-F59B5B8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70" y="952434"/>
            <a:ext cx="5767819" cy="41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E32A1697-753D-4950-10E2-D44149E58B1F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0F7-ED21-4541-1EB3-648C7841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48" y="1239306"/>
            <a:ext cx="6647903" cy="4049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8DDF7-458E-E2E4-784C-BA87CFEBD3F8}"/>
              </a:ext>
            </a:extLst>
          </p:cNvPr>
          <p:cNvSpPr txBox="1"/>
          <p:nvPr/>
        </p:nvSpPr>
        <p:spPr>
          <a:xfrm>
            <a:off x="3796331" y="5683624"/>
            <a:ext cx="459933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첫 화면에서 </a:t>
            </a:r>
            <a:r>
              <a:rPr lang="ko-KR" altLang="en-US" dirty="0" err="1"/>
              <a:t>폐사체</a:t>
            </a:r>
            <a:r>
              <a:rPr lang="ko-KR" altLang="en-US" dirty="0"/>
              <a:t> 검출 버튼을 누른 결과</a:t>
            </a:r>
          </a:p>
        </p:txBody>
      </p:sp>
    </p:spTree>
    <p:extLst>
      <p:ext uri="{BB962C8B-B14F-4D97-AF65-F5344CB8AC3E}">
        <p14:creationId xmlns:p14="http://schemas.microsoft.com/office/powerpoint/2010/main" val="33640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B1AD98-7CBB-655F-2183-5AFB3F0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1151344"/>
            <a:ext cx="5834342" cy="4274848"/>
          </a:xfrm>
          <a:prstGeom prst="rect">
            <a:avLst/>
          </a:prstGeom>
        </p:spPr>
      </p:pic>
      <p:sp>
        <p:nvSpPr>
          <p:cNvPr id="6" name="文本框 7">
            <a:extLst>
              <a:ext uri="{FF2B5EF4-FFF2-40B4-BE49-F238E27FC236}">
                <a16:creationId xmlns:a16="http://schemas.microsoft.com/office/drawing/2014/main" id="{B0BF6EB3-7BBF-B3E3-E4F4-EA000F1F23C5}"/>
              </a:ext>
            </a:extLst>
          </p:cNvPr>
          <p:cNvSpPr txBox="1"/>
          <p:nvPr/>
        </p:nvSpPr>
        <p:spPr>
          <a:xfrm>
            <a:off x="463296" y="244548"/>
            <a:ext cx="475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 err="1"/>
              <a:t>폐사체</a:t>
            </a:r>
            <a:r>
              <a:rPr lang="ko-KR" altLang="en-US" sz="4000" b="1" dirty="0"/>
              <a:t> 검출 버튼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DB935-0648-C8C6-0A7A-06DAF55B4486}"/>
              </a:ext>
            </a:extLst>
          </p:cNvPr>
          <p:cNvSpPr txBox="1"/>
          <p:nvPr/>
        </p:nvSpPr>
        <p:spPr>
          <a:xfrm>
            <a:off x="3565499" y="5800165"/>
            <a:ext cx="50610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다음 이미지 보기를 충분히 시행했을 때의 결과</a:t>
            </a:r>
          </a:p>
        </p:txBody>
      </p:sp>
    </p:spTree>
    <p:extLst>
      <p:ext uri="{BB962C8B-B14F-4D97-AF65-F5344CB8AC3E}">
        <p14:creationId xmlns:p14="http://schemas.microsoft.com/office/powerpoint/2010/main" val="4496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513</Words>
  <Application>Microsoft Office PowerPoint</Application>
  <PresentationFormat>와이드스크린</PresentationFormat>
  <Paragraphs>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主题​​</vt:lpstr>
      <vt:lpstr>Chicken_finder GUI - 3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이상입니다 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SafeCount(Fet-Shot)</dc:title>
  <dc:creator>Zeta</dc:creator>
  <cp:lastModifiedBy>2801</cp:lastModifiedBy>
  <cp:revision>30</cp:revision>
  <dcterms:created xsi:type="dcterms:W3CDTF">2023-03-22T03:57:08Z</dcterms:created>
  <dcterms:modified xsi:type="dcterms:W3CDTF">2023-08-16T06:38:01Z</dcterms:modified>
  <cp:version/>
</cp:coreProperties>
</file>