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5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5470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p>
            <a:r>
              <a:rPr lang="en-US" sz="3600"/>
              <a:t>Social Buzz is a social media company that emphasizes content by keeping all users anonymous, only tracking user reactions on every piece of content. </a:t>
            </a:r>
            <a:endParaRPr lang="en-US" sz="3600"/>
          </a:p>
          <a:p>
            <a:r>
              <a:rPr lang="en-US" sz="3600"/>
              <a:t>To start our engagement with Social Buzz, we are running a 3 month initial project in order to prove to them that we are the best firm to work with.They are expecting the following:</a:t>
            </a:r>
            <a:endParaRPr lang="en-US" sz="3600"/>
          </a:p>
          <a:p>
            <a:r>
              <a:rPr lang="en-US" sz="3600"/>
              <a:t>- An audit of their big data practice</a:t>
            </a:r>
            <a:endParaRPr lang="en-US" sz="3600"/>
          </a:p>
          <a:p>
            <a:r>
              <a:rPr lang="en-US" sz="3600"/>
              <a:t>- Recommendations for a successful IPO</a:t>
            </a:r>
            <a:endParaRPr lang="en-US" sz="3600"/>
          </a:p>
          <a:p>
            <a:r>
              <a:rPr lang="en-US" sz="3600"/>
              <a:t>- An analysis of their content categories that highlights the top 5 categories with the largest aggregate popularity </a:t>
            </a:r>
            <a:endParaRPr lang="en-US" sz="360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228600" y="1910080"/>
            <a:ext cx="5763895" cy="577596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821443" y="346707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31888" y="-59442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755538" y="99153"/>
            <a:ext cx="5786869" cy="1108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chemeClr val="tx1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z="4800">
                <a:solidFill>
                  <a:schemeClr val="bg1"/>
                </a:solidFill>
                <a:sym typeface="+mn-ea"/>
              </a:rPr>
              <a:t>An analysis of Social Buzz content categories that highlights the top 5 categories with the largest aggregate popularity</a:t>
            </a:r>
            <a:r>
              <a:rPr lang="en-US" sz="4800">
                <a:sym typeface="+mn-ea"/>
              </a:rPr>
              <a:t> </a:t>
            </a:r>
            <a:endParaRPr lang="en-US" sz="4800"/>
          </a:p>
          <a:p>
            <a:pPr>
              <a:lnSpc>
                <a:spcPts val="9600"/>
              </a:lnSpc>
            </a:pPr>
            <a:endParaRPr lang="en-US" sz="48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1225530" y="13068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Chief Technology Architect</a:t>
            </a:r>
            <a:endParaRPr lang="en-US"/>
          </a:p>
          <a:p>
            <a:r>
              <a:rPr lang="en-US" sz="4400"/>
              <a:t>Andrew Fleming  </a:t>
            </a:r>
            <a:endParaRPr lang="en-US" sz="4400"/>
          </a:p>
        </p:txBody>
      </p:sp>
      <p:sp>
        <p:nvSpPr>
          <p:cNvPr id="33" name="Text Box 32"/>
          <p:cNvSpPr txBox="1"/>
          <p:nvPr/>
        </p:nvSpPr>
        <p:spPr>
          <a:xfrm>
            <a:off x="11200130" y="34912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Senior Principal</a:t>
            </a:r>
            <a:endParaRPr lang="en-US"/>
          </a:p>
          <a:p>
            <a:r>
              <a:rPr lang="en-US" sz="4400"/>
              <a:t>Marcus Rompton  </a:t>
            </a:r>
            <a:endParaRPr lang="en-US" sz="4400"/>
          </a:p>
        </p:txBody>
      </p:sp>
      <p:sp>
        <p:nvSpPr>
          <p:cNvPr id="34" name="Text Box 33"/>
          <p:cNvSpPr txBox="1"/>
          <p:nvPr/>
        </p:nvSpPr>
        <p:spPr>
          <a:xfrm>
            <a:off x="11250930" y="59042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Data Analyst</a:t>
            </a:r>
            <a:endParaRPr lang="en-US"/>
          </a:p>
          <a:p>
            <a:r>
              <a:rPr lang="en-US" sz="4400"/>
              <a:t>Quadri Naheem  </a:t>
            </a:r>
            <a:endParaRPr 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707005" y="1372235"/>
            <a:ext cx="940752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    Load the datasets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535" y="2983865"/>
            <a:ext cx="1277556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    Clean and merge the datasets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7930" y="7828915"/>
            <a:ext cx="720153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     Conclusion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4040" y="6204585"/>
            <a:ext cx="991298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     Do bivariate analyses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990" y="4605020"/>
            <a:ext cx="11639550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     Perform univariate analyses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14" name="Picture 1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0370" y="2749550"/>
            <a:ext cx="10987405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rcRect l="4069" t="1617" r="4069" b="1617"/>
          <a:stretch>
            <a:fillRect/>
          </a:stretch>
        </p:blipFill>
        <p:spPr>
          <a:xfrm>
            <a:off x="12753498" y="1161805"/>
            <a:ext cx="5036754" cy="796339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2" name="Picture 1" descr="download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71500"/>
            <a:ext cx="10824210" cy="8324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Presentation</Application>
  <PresentationFormat>Custom</PresentationFormat>
  <Paragraphs>52</Paragraphs>
  <Slides>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Graphik Regular</vt:lpstr>
      <vt:lpstr>Yu Gothic UI</vt:lpstr>
      <vt:lpstr>Clear Sans Regular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XINLYU</cp:lastModifiedBy>
  <cp:revision>18</cp:revision>
  <dcterms:created xsi:type="dcterms:W3CDTF">2006-08-16T00:00:00Z</dcterms:created>
  <dcterms:modified xsi:type="dcterms:W3CDTF">2023-02-27T13:41:50Z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1B2E0400D0E347CBB61B7B41BC1093A5</vt:lpwstr>
  </property>
  <property fmtid="{D5CDD505-2E9C-101B-9397-08002B2CF9AE}" pid="3" name="KSOProductBuildVer">
    <vt:lpwstr>1033-11.2.0.11494</vt:lpwstr>
  </property>
</Properties>
</file>