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2E9BF-685C-4ABF-925C-CABD8ED997E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7D68-161B-46D6-8827-F09FF618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7D68-161B-46D6-8827-F09FF6184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FC1-DB72-46C2-AE96-A0AE994E2717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633-4636-48B3-BAAC-B88165078D94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9D9-F414-4E19-A0ED-310D76FD5DAC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74F-0962-406C-86A8-8D3405F8CF11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2CBA-B143-447A-884E-49F10D835496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4B6-8ED9-4A3D-B24E-622AE7606EBD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83B7-A536-432B-AC5D-30B01BE27FDE}" type="datetime1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4D64-33E7-44AE-B54A-4F0694EFD087}" type="datetime1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1522-0843-4A1F-99B0-4AE57C4D5770}" type="datetime1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98-6B26-40A6-9F1A-31623249176D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EBD7-1149-4DB7-9FB3-76FBCB776BAB}" type="datetime1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1966-DB4A-4A37-A2CC-0C62F7E403E3}" type="datetime1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122363"/>
            <a:ext cx="10421007" cy="2387600"/>
          </a:xfrm>
        </p:spPr>
        <p:txBody>
          <a:bodyPr/>
          <a:lstStyle/>
          <a:p>
            <a:r>
              <a:rPr lang="en-US" b="1" dirty="0" smtClean="0"/>
              <a:t>The Generalized Method of Cells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interphase stiffness was changed to see its effect on the RUC stiffness</a:t>
            </a:r>
          </a:p>
          <a:p>
            <a:r>
              <a:rPr lang="en-US" dirty="0" smtClean="0"/>
              <a:t>Interphase thickness of 2% of the fiber radius was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2123814"/>
              </p:ext>
            </p:extLst>
          </p:nvPr>
        </p:nvGraphicFramePr>
        <p:xfrm>
          <a:off x="1015314" y="4177269"/>
          <a:ext cx="4454611" cy="17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73"/>
                <a:gridCol w="978772"/>
                <a:gridCol w="1336061"/>
                <a:gridCol w="1351005"/>
              </a:tblGrid>
              <a:tr h="62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(0.33 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</a:t>
                      </a:r>
                      <a:r>
                        <a:rPr lang="en-US" sz="1000" dirty="0" smtClean="0">
                          <a:effectLst/>
                        </a:rPr>
                        <a:t>with </a:t>
                      </a:r>
                      <a:r>
                        <a:rPr lang="en-US" sz="1000" dirty="0">
                          <a:effectLst/>
                        </a:rPr>
                        <a:t>interphase (100 </a:t>
                      </a:r>
                      <a:r>
                        <a:rPr lang="en-US" sz="1000" dirty="0" err="1">
                          <a:effectLst/>
                        </a:rPr>
                        <a:t>GPa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3700895"/>
            <a:ext cx="3941138" cy="295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1045440"/>
            <a:ext cx="3941138" cy="29558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0154" y="3544570"/>
            <a:ext cx="317722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(0.33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0154" y="6202131"/>
            <a:ext cx="317722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</a:t>
            </a:r>
            <a:r>
              <a:rPr lang="en-US" sz="1400" dirty="0" smtClean="0"/>
              <a:t>(100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Transverse Strain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Strain the RUC in the X</a:t>
            </a:r>
            <a:r>
              <a:rPr lang="en-US" baseline="-25000" dirty="0" smtClean="0"/>
              <a:t>2</a:t>
            </a:r>
            <a:r>
              <a:rPr lang="en-US" dirty="0" smtClean="0"/>
              <a:t> direction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4" y="2854410"/>
            <a:ext cx="5181600" cy="3457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1134762" y="3523387"/>
            <a:ext cx="3445402" cy="19877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0822" y="5835803"/>
            <a:ext cx="617837" cy="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8207" y="3326524"/>
            <a:ext cx="15765" cy="119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893972" y="4517253"/>
            <a:ext cx="114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89021" y="290085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869" y="4677104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Fortran Code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Inelastic materials</a:t>
            </a:r>
            <a:endParaRPr lang="en-US" dirty="0"/>
          </a:p>
          <a:p>
            <a:r>
              <a:rPr lang="en-US" dirty="0" err="1" smtClean="0"/>
              <a:t>Subcell</a:t>
            </a:r>
            <a:r>
              <a:rPr lang="en-US" dirty="0" smtClean="0"/>
              <a:t> failure integration</a:t>
            </a:r>
          </a:p>
          <a:p>
            <a:r>
              <a:rPr lang="en-US" dirty="0" err="1" smtClean="0"/>
              <a:t>Abaqus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Inexact boundary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blipFill rotWithShape="0">
                <a:blip r:embed="rId2"/>
                <a:stretch>
                  <a:fillRect t="-3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7166" y="349219"/>
            <a:ext cx="2995655" cy="295281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Apply strain to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stress in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RUC average stress: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3458" y="1619938"/>
            <a:ext cx="3342458" cy="45570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2421" y="3734790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3984" y="5912144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Create RUC stiffness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The average stress is equal to the applied strain multiplied by the stiffness </a:t>
                </a:r>
                <a:r>
                  <a:rPr lang="en-US" dirty="0" smtClean="0"/>
                  <a:t>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47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384" y="3972296"/>
            <a:ext cx="1644733" cy="61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US" dirty="0" smtClean="0"/>
                  <a:t>The RUC can be orthotropic and have a stiffness matrix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  <a:blipFill rotWithShape="0">
                <a:blip r:embed="rId4"/>
                <a:stretch>
                  <a:fillRect l="-2312" t="-224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Architectures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3488" y="3740017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4-cell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008" y="3734633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5183" y="6351474"/>
            <a:ext cx="15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Composite 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600189"/>
              </p:ext>
            </p:extLst>
          </p:nvPr>
        </p:nvGraphicFramePr>
        <p:xfrm>
          <a:off x="838200" y="3009126"/>
          <a:ext cx="10039599" cy="2216016"/>
        </p:xfrm>
        <a:graphic>
          <a:graphicData uri="http://schemas.openxmlformats.org/drawingml/2006/table">
            <a:tbl>
              <a:tblPr/>
              <a:tblGrid>
                <a:gridCol w="1511337"/>
                <a:gridCol w="1273840"/>
                <a:gridCol w="1036346"/>
                <a:gridCol w="1036346"/>
                <a:gridCol w="1036346"/>
                <a:gridCol w="1036346"/>
                <a:gridCol w="1036346"/>
                <a:gridCol w="1036346"/>
                <a:gridCol w="1036346"/>
              </a:tblGrid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127.16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124.20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7.672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8.114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3.473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3.456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3.401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3.037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0.3071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0.3759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6.236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6.794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6.643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480462"/>
            <a:ext cx="992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Transversely isotropic relations were used to find the properties. Some RUCs are not transversely isotropic, so we are working on a better way of finding the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Cell Biasing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200135" cy="4377467"/>
          </a:xfrm>
        </p:spPr>
        <p:txBody>
          <a:bodyPr/>
          <a:lstStyle/>
          <a:p>
            <a:r>
              <a:rPr lang="en-US" dirty="0" smtClean="0"/>
              <a:t>The code was tested to make sure that the results were not dependent upon the number of cells. </a:t>
            </a:r>
          </a:p>
          <a:p>
            <a:r>
              <a:rPr lang="en-US" dirty="0" smtClean="0"/>
              <a:t>We made the Interphase the same material as the Interphase and got the same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580245"/>
              </p:ext>
            </p:extLst>
          </p:nvPr>
        </p:nvGraphicFramePr>
        <p:xfrm>
          <a:off x="972065" y="5008605"/>
          <a:ext cx="4666735" cy="156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70"/>
                <a:gridCol w="1609512"/>
                <a:gridCol w="1674753"/>
              </a:tblGrid>
              <a:tr h="427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(Same properties as matrix)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65125"/>
            <a:ext cx="4143632" cy="310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431187"/>
            <a:ext cx="4143632" cy="310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6476" y="296562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Interphase cells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6476" y="6171684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Interphase cells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618</Words>
  <Application>Microsoft Office PowerPoint</Application>
  <PresentationFormat>Widescreen</PresentationFormat>
  <Paragraphs>232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The Generalized Method of Cells</vt:lpstr>
      <vt:lpstr>Background</vt:lpstr>
      <vt:lpstr>The Method of Cells</vt:lpstr>
      <vt:lpstr>The Method of Cells </vt:lpstr>
      <vt:lpstr>The Method of Cells</vt:lpstr>
      <vt:lpstr>The Code</vt:lpstr>
      <vt:lpstr>Predefined Architectures</vt:lpstr>
      <vt:lpstr>Error Approximation</vt:lpstr>
      <vt:lpstr>Test Case: Cell Biasing</vt:lpstr>
      <vt:lpstr>Test Case: Interphase Effects</vt:lpstr>
      <vt:lpstr>Test Case: Transverse Strain</vt:lpstr>
      <vt:lpstr>Fortran Code</vt:lpstr>
      <vt:lpstr>Further Work</vt:lpstr>
      <vt:lpstr>Questions?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Kaplan, Michael</cp:lastModifiedBy>
  <cp:revision>45</cp:revision>
  <cp:lastPrinted>2014-07-29T17:46:07Z</cp:lastPrinted>
  <dcterms:created xsi:type="dcterms:W3CDTF">2014-07-25T15:20:52Z</dcterms:created>
  <dcterms:modified xsi:type="dcterms:W3CDTF">2014-08-14T17:29:50Z</dcterms:modified>
</cp:coreProperties>
</file>