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B333BA5-51A3-40A0-B8B6-6449580A3234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D2D5F3B-5AB0-4566-956B-E53570F0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7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C7A-0E1A-4CB9-A35A-811A5CB4BDAF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BC7A-0E1A-4CB9-A35A-811A5CB4BDAF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Generalized Method of Cells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Kaplan</a:t>
            </a:r>
          </a:p>
          <a:p>
            <a:r>
              <a:rPr lang="en-US" dirty="0" err="1" smtClean="0"/>
              <a:t>Rehan</a:t>
            </a:r>
            <a:r>
              <a:rPr lang="en-US" dirty="0" smtClean="0"/>
              <a:t> Nawaz</a:t>
            </a:r>
          </a:p>
        </p:txBody>
      </p:sp>
    </p:spTree>
    <p:extLst>
      <p:ext uri="{BB962C8B-B14F-4D97-AF65-F5344CB8AC3E}">
        <p14:creationId xmlns:p14="http://schemas.microsoft.com/office/powerpoint/2010/main" val="284284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Micromechanics at the constituent level is needed to model composites</a:t>
            </a:r>
          </a:p>
          <a:p>
            <a:r>
              <a:rPr lang="en-US" dirty="0" smtClean="0"/>
              <a:t>Micromechanics takes into account the packing of the fibers</a:t>
            </a:r>
          </a:p>
          <a:p>
            <a:r>
              <a:rPr lang="en-US" dirty="0" smtClean="0"/>
              <a:t>The generalized method of cells is an efficient way of modeling the micromechanics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821" y="1690688"/>
            <a:ext cx="334496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666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97600" cy="4351338"/>
          </a:xfrm>
        </p:spPr>
        <p:txBody>
          <a:bodyPr/>
          <a:lstStyle/>
          <a:p>
            <a:r>
              <a:rPr lang="en-US" dirty="0" smtClean="0"/>
              <a:t>The RUC is partitioned into rectangular </a:t>
            </a:r>
            <a:r>
              <a:rPr lang="en-US" dirty="0" err="1" smtClean="0"/>
              <a:t>subcells</a:t>
            </a:r>
            <a:endParaRPr lang="en-US" dirty="0" smtClean="0"/>
          </a:p>
          <a:p>
            <a:r>
              <a:rPr lang="en-US" dirty="0" smtClean="0"/>
              <a:t>Many packing structures can be created</a:t>
            </a:r>
          </a:p>
          <a:p>
            <a:r>
              <a:rPr lang="en-US" dirty="0" smtClean="0"/>
              <a:t>Boundary conditions are applied as an average across each </a:t>
            </a:r>
            <a:r>
              <a:rPr lang="en-US" dirty="0" err="1" smtClean="0"/>
              <a:t>subcell</a:t>
            </a:r>
            <a:r>
              <a:rPr lang="en-US" dirty="0" smtClean="0"/>
              <a:t> boundary</a:t>
            </a:r>
          </a:p>
          <a:p>
            <a:r>
              <a:rPr lang="en-US" dirty="0" smtClean="0"/>
              <a:t>Periodic boundary conditions at the RUC boundaries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2" t="17836" r="9186" b="21479"/>
          <a:stretch/>
        </p:blipFill>
        <p:spPr>
          <a:xfrm>
            <a:off x="7316189" y="3825647"/>
            <a:ext cx="4037611" cy="235131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2" t="7330" r="16993" b="10468"/>
          <a:stretch/>
        </p:blipFill>
        <p:spPr>
          <a:xfrm>
            <a:off x="8230093" y="1201891"/>
            <a:ext cx="2209801" cy="21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8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56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code was written in MATLAB</a:t>
            </a:r>
          </a:p>
          <a:p>
            <a:r>
              <a:rPr lang="en-US" dirty="0" smtClean="0"/>
              <a:t>Code reads an input file and outputs stress, strain, and the C-matrix</a:t>
            </a:r>
          </a:p>
          <a:p>
            <a:r>
              <a:rPr lang="en-US" dirty="0"/>
              <a:t>M</a:t>
            </a:r>
            <a:r>
              <a:rPr lang="en-US" dirty="0" smtClean="0"/>
              <a:t>aterial properties, cell architecture, and loading conditions are set in the input file</a:t>
            </a:r>
          </a:p>
          <a:p>
            <a:r>
              <a:rPr lang="en-US" dirty="0" smtClean="0"/>
              <a:t>Materials are linear elastic and do not have </a:t>
            </a:r>
            <a:r>
              <a:rPr lang="en-US" dirty="0" smtClean="0"/>
              <a:t>failure conditions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0698" y="456247"/>
            <a:ext cx="392130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% MOC Input: Hex_0.5_01_AS.moci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 Created: 11-Jul-2014 11:48:03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*CONSTITUENTS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NMATS=2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MAT=1,CMOD=1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EA=2.510e+05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ET=4.040e+04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NUA=0.256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NUT=0.321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GA=1.608e+04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GT=3.070e+04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MAT=2,CMOD=2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E=3.310e+03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NU=0.318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*CELL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AMOD=3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VF=0.500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DF=5.000e-03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*LOADING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NL=1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L=0.00100,</a:t>
            </a:r>
          </a:p>
          <a:p>
            <a:r>
              <a:rPr lang="en-US" sz="1400" dirty="0" smtClean="0">
                <a:latin typeface="Courier New" panose="02070309020205020404" pitchFamily="49" charset="0"/>
              </a:rPr>
              <a:t>%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*END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6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Architectures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3" t="6953" r="17267" b="10100"/>
          <a:stretch/>
        </p:blipFill>
        <p:spPr>
          <a:xfrm>
            <a:off x="2996588" y="1690688"/>
            <a:ext cx="2038121" cy="2038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4" t="17785" r="9283" b="21158"/>
          <a:stretch/>
        </p:blipFill>
        <p:spPr>
          <a:xfrm>
            <a:off x="7549208" y="4131326"/>
            <a:ext cx="3804592" cy="2230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t="17802" r="8548" b="21257"/>
          <a:stretch/>
        </p:blipFill>
        <p:spPr>
          <a:xfrm>
            <a:off x="2996588" y="4120558"/>
            <a:ext cx="3866921" cy="2230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2" t="7264" r="16962" b="10127"/>
          <a:stretch/>
        </p:blipFill>
        <p:spPr>
          <a:xfrm>
            <a:off x="9307326" y="1690688"/>
            <a:ext cx="2046474" cy="2038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8" t="6861" r="16961" b="10192"/>
          <a:stretch/>
        </p:blipFill>
        <p:spPr>
          <a:xfrm>
            <a:off x="6143638" y="1690688"/>
            <a:ext cx="2054758" cy="203812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858278" y="1071975"/>
            <a:ext cx="1752975" cy="3356806"/>
            <a:chOff x="6443574" y="1231720"/>
            <a:chExt cx="1752975" cy="335680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597094" y="1536853"/>
              <a:ext cx="599455" cy="8868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597094" y="1536853"/>
              <a:ext cx="213977" cy="30516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43574" y="1231720"/>
              <a:ext cx="124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Interphase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71648" y="3267143"/>
            <a:ext cx="25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volume fraction, fiber diameter, and interphase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175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Generalized Method of Cells</vt:lpstr>
      <vt:lpstr>Background</vt:lpstr>
      <vt:lpstr>The Method</vt:lpstr>
      <vt:lpstr>The Code</vt:lpstr>
      <vt:lpstr>Predefined Architectures</vt:lpstr>
      <vt:lpstr>PowerPoint Presentation</vt:lpstr>
    </vt:vector>
  </TitlesOfParts>
  <Company>CAEN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Method of Cells</dc:title>
  <dc:creator>Kaplan, Michael</dc:creator>
  <cp:lastModifiedBy>Kaplan, Michael</cp:lastModifiedBy>
  <cp:revision>17</cp:revision>
  <cp:lastPrinted>2014-07-29T17:46:07Z</cp:lastPrinted>
  <dcterms:created xsi:type="dcterms:W3CDTF">2014-07-25T15:20:52Z</dcterms:created>
  <dcterms:modified xsi:type="dcterms:W3CDTF">2014-07-29T19:48:46Z</dcterms:modified>
</cp:coreProperties>
</file>