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7B333BA5-51A3-40A0-B8B6-6449580A3234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D2D5F3B-5AB0-4566-956B-E53570F02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7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2E9BF-685C-4ABF-925C-CABD8ED997ED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F7D68-161B-46D6-8827-F09FF618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F7D68-161B-46D6-8827-F09FF61841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7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8FC1-DB72-46C2-AE96-A0AE994E2717}" type="datetime1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2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2633-4636-48B3-BAAC-B88165078D94}" type="datetime1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4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49D9-F414-4E19-A0ED-310D76FD5DAC}" type="datetime1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274F-0962-406C-86A8-8D3405F8CF11}" type="datetime1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2CBA-B143-447A-884E-49F10D835496}" type="datetime1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8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34B6-8ED9-4A3D-B24E-622AE7606EBD}" type="datetime1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83B7-A536-432B-AC5D-30B01BE27FDE}" type="datetime1">
              <a:rPr lang="en-US" smtClean="0"/>
              <a:t>8/1/2014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2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4D64-33E7-44AE-B54A-4F0694EFD087}" type="datetime1">
              <a:rPr lang="en-US" smtClean="0"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7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1522-0843-4A1F-99B0-4AE57C4D5770}" type="datetime1">
              <a:rPr lang="en-US" smtClean="0"/>
              <a:t>8/1/2014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5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3398-6B26-40A6-9F1A-31623249176D}" type="datetime1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EBD7-1149-4DB7-9FB3-76FBCB776BAB}" type="datetime1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0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1966-DB4A-4A37-A2CC-0C62F7E403E3}" type="datetime1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0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Generalized Method of Cells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Kaplan</a:t>
            </a:r>
          </a:p>
          <a:p>
            <a:r>
              <a:rPr lang="en-US" dirty="0" err="1" smtClean="0"/>
              <a:t>Rehan</a:t>
            </a:r>
            <a:r>
              <a:rPr lang="en-US" dirty="0" smtClean="0"/>
              <a:t> Nawaz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4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Case: Interphase Effects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interphase stiffness was changed to see its effect on the RUC stiffness</a:t>
            </a:r>
          </a:p>
          <a:p>
            <a:r>
              <a:rPr lang="en-US" dirty="0" smtClean="0"/>
              <a:t>Interphase thickness of 2% of the fiber radius was used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02123814"/>
              </p:ext>
            </p:extLst>
          </p:nvPr>
        </p:nvGraphicFramePr>
        <p:xfrm>
          <a:off x="1015314" y="4177269"/>
          <a:ext cx="4454611" cy="1767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773"/>
                <a:gridCol w="978772"/>
                <a:gridCol w="1336061"/>
                <a:gridCol w="1351005"/>
              </a:tblGrid>
              <a:tr h="626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Hex Pack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Hex Pack with </a:t>
                      </a:r>
                      <a:r>
                        <a:rPr lang="en-US" sz="1000" dirty="0" smtClean="0">
                          <a:effectLst/>
                        </a:rPr>
                        <a:t>Interphase (0.33 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Hex pack </a:t>
                      </a:r>
                      <a:r>
                        <a:rPr lang="en-US" sz="1000" dirty="0" smtClean="0">
                          <a:effectLst/>
                        </a:rPr>
                        <a:t>with </a:t>
                      </a:r>
                      <a:r>
                        <a:rPr lang="en-US" sz="1000" dirty="0">
                          <a:effectLst/>
                        </a:rPr>
                        <a:t>interphase (100 </a:t>
                      </a:r>
                      <a:r>
                        <a:rPr lang="en-US" sz="1000" dirty="0" err="1">
                          <a:effectLst/>
                        </a:rPr>
                        <a:t>GPa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E11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124.20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124.16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126.64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0.3196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0.3196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0.3196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G12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3.03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2.18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3.22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K23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4.87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G23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2.94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2.28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E22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8.11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6.18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8.57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v23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0.3759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0.3549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0.3705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95" y="3700895"/>
            <a:ext cx="3941138" cy="2955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95" y="1045440"/>
            <a:ext cx="3941138" cy="29558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70154" y="3544570"/>
            <a:ext cx="3177220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400" dirty="0"/>
              <a:t>Hex Pack with Interphase (0.33 </a:t>
            </a:r>
            <a:r>
              <a:rPr lang="en-US" sz="1400" dirty="0" err="1"/>
              <a:t>GPa</a:t>
            </a:r>
            <a:r>
              <a:rPr lang="en-US" sz="1400" dirty="0"/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70154" y="6202131"/>
            <a:ext cx="3177220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400" dirty="0"/>
              <a:t>Hex Pack with Interphase </a:t>
            </a:r>
            <a:r>
              <a:rPr lang="en-US" sz="1400" dirty="0" smtClean="0"/>
              <a:t>(100 </a:t>
            </a:r>
            <a:r>
              <a:rPr lang="en-US" sz="1400" dirty="0" err="1"/>
              <a:t>GPa</a:t>
            </a:r>
            <a:r>
              <a:rPr lang="en-US" sz="1400" dirty="0"/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Case: Transverse Strain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Strain the RUC in the X</a:t>
            </a:r>
            <a:r>
              <a:rPr lang="en-US" baseline="-25000" dirty="0" smtClean="0"/>
              <a:t>2</a:t>
            </a:r>
            <a:r>
              <a:rPr lang="en-US" dirty="0" smtClean="0"/>
              <a:t> direction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304" y="2854410"/>
            <a:ext cx="5181600" cy="345749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3" t="17802" r="8548" b="21257"/>
          <a:stretch/>
        </p:blipFill>
        <p:spPr>
          <a:xfrm>
            <a:off x="1134762" y="3523387"/>
            <a:ext cx="3445402" cy="198773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660822" y="5835803"/>
            <a:ext cx="617837" cy="3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3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Further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Inelastic materials</a:t>
            </a:r>
            <a:endParaRPr lang="en-US" dirty="0"/>
          </a:p>
          <a:p>
            <a:r>
              <a:rPr lang="en-US" dirty="0" err="1" smtClean="0"/>
              <a:t>Subcell</a:t>
            </a:r>
            <a:r>
              <a:rPr lang="en-US" dirty="0" smtClean="0"/>
              <a:t> failure integration</a:t>
            </a:r>
          </a:p>
          <a:p>
            <a:r>
              <a:rPr lang="en-US" dirty="0" err="1" smtClean="0"/>
              <a:t>Abaqus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Inexact boundary conditions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Micromechanics at the constituent level is needed to model composites</a:t>
            </a:r>
          </a:p>
          <a:p>
            <a:r>
              <a:rPr lang="en-US" dirty="0" smtClean="0"/>
              <a:t>Micromechanics takes into account the packing of the fibers</a:t>
            </a:r>
          </a:p>
          <a:p>
            <a:r>
              <a:rPr lang="en-US" dirty="0" smtClean="0"/>
              <a:t>The generalized method of cells is an efficient way of modeling the micromechanics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821" y="1690688"/>
            <a:ext cx="334496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Method of Cells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97600" cy="4351338"/>
          </a:xfrm>
        </p:spPr>
        <p:txBody>
          <a:bodyPr/>
          <a:lstStyle/>
          <a:p>
            <a:r>
              <a:rPr lang="en-US" dirty="0" smtClean="0"/>
              <a:t>The RUC is partitioned into rectangular </a:t>
            </a:r>
            <a:r>
              <a:rPr lang="en-US" dirty="0" err="1" smtClean="0"/>
              <a:t>subcells</a:t>
            </a:r>
            <a:endParaRPr lang="en-US" dirty="0" smtClean="0"/>
          </a:p>
          <a:p>
            <a:r>
              <a:rPr lang="en-US" dirty="0" smtClean="0"/>
              <a:t>Many packing structures can be created</a:t>
            </a:r>
          </a:p>
          <a:p>
            <a:r>
              <a:rPr lang="en-US" dirty="0" smtClean="0"/>
              <a:t>Boundary conditions are applied as an average across each </a:t>
            </a:r>
            <a:r>
              <a:rPr lang="en-US" dirty="0" err="1" smtClean="0"/>
              <a:t>subcell</a:t>
            </a:r>
            <a:r>
              <a:rPr lang="en-US" dirty="0" smtClean="0"/>
              <a:t> boundary</a:t>
            </a:r>
          </a:p>
          <a:p>
            <a:r>
              <a:rPr lang="en-US" dirty="0" smtClean="0"/>
              <a:t>Periodic boundary conditions at the RUC boundaries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16189" y="3338111"/>
                <a:ext cx="4037611" cy="2866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acc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&amp;1,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189" y="3338111"/>
                <a:ext cx="4037611" cy="2866939"/>
              </a:xfrm>
              <a:prstGeom prst="rect">
                <a:avLst/>
              </a:prstGeom>
              <a:blipFill rotWithShape="0">
                <a:blip r:embed="rId2"/>
                <a:stretch>
                  <a:fillRect t="-30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37166" y="349219"/>
            <a:ext cx="2995655" cy="2952812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Method of Cells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Apply strain to </a:t>
                </a:r>
                <a:r>
                  <a:rPr lang="en-US" dirty="0" err="1" smtClean="0"/>
                  <a:t>subcells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𝛽𝛾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𝛽𝛾</m:t>
                              </m:r>
                            </m:e>
                          </m:d>
                        </m:sup>
                      </m:sSup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ac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Find stress in </a:t>
                </a:r>
                <a:r>
                  <a:rPr lang="en-US" dirty="0" err="1" smtClean="0"/>
                  <a:t>subcells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𝛽𝛾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𝛽𝛾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Find RUC average stress: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33458" y="1619938"/>
            <a:ext cx="3342458" cy="45570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532421" y="3734790"/>
            <a:ext cx="380010" cy="26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73984" y="5912144"/>
            <a:ext cx="380010" cy="26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Method of Cells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Create RUC stiffness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dirty="0"/>
                  <a:t>The average stress is equal to the applied strain multiplied by the stiffness </a:t>
                </a:r>
                <a:r>
                  <a:rPr lang="en-US" dirty="0" smtClean="0"/>
                  <a:t>matrix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2471" t="-2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0384" y="3972296"/>
            <a:ext cx="1644733" cy="617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5"/>
                <a:ext cx="526967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2400"/>
                  </a:spcAft>
                  <a:buNone/>
                </a:pPr>
                <a:r>
                  <a:rPr lang="en-US" dirty="0" smtClean="0"/>
                  <a:t>The RUC can be orthotropic and have a stiffness matrix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55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66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5"/>
                <a:ext cx="5269675" cy="4351338"/>
              </a:xfrm>
              <a:blipFill rotWithShape="0">
                <a:blip r:embed="rId4"/>
                <a:stretch>
                  <a:fillRect l="-2312" t="-2241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1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056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code was written in MATLAB</a:t>
            </a:r>
          </a:p>
          <a:p>
            <a:r>
              <a:rPr lang="en-US" dirty="0" smtClean="0"/>
              <a:t>Code reads an input file and outputs stress, strain, and the C-matrix</a:t>
            </a:r>
          </a:p>
          <a:p>
            <a:r>
              <a:rPr lang="en-US" dirty="0"/>
              <a:t>M</a:t>
            </a:r>
            <a:r>
              <a:rPr lang="en-US" dirty="0" smtClean="0"/>
              <a:t>aterial properties, cell architecture, and loading conditions are set in the input file</a:t>
            </a:r>
          </a:p>
          <a:p>
            <a:r>
              <a:rPr lang="en-US" dirty="0" smtClean="0"/>
              <a:t>Materials are linear elastic and do not have failure conditions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0698" y="456247"/>
            <a:ext cx="3921307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</a:rPr>
              <a:t>% MOC Input: Hex_0.5_01_AS.moci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 Created: 11-Jul-2014 11:48:03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*CONSTITUENTS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NMATS=2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MAT=1,CMOD=1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EA=2.510e+05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ET=4.040e+04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NUA=0.256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NUT=0.321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GA=1.608e+04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GT=3.070e+04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MAT=2,CMOD=2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E=3.310e+03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NU=0.318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*CELL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AMOD=3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VF=0.500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DF=5.000e-03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*LOADING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LMOD=1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NL=1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L=0.00100,</a:t>
            </a:r>
          </a:p>
          <a:p>
            <a:r>
              <a:rPr lang="en-US" sz="1400" dirty="0" smtClean="0">
                <a:latin typeface="Courier New" panose="02070309020205020404" pitchFamily="49" charset="0"/>
              </a:rPr>
              <a:t>%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*END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Predefined Architectures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3" t="6953" r="17267" b="10100"/>
          <a:stretch/>
        </p:blipFill>
        <p:spPr>
          <a:xfrm>
            <a:off x="2996588" y="1690688"/>
            <a:ext cx="2038121" cy="2038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4" t="17785" r="9283" b="21158"/>
          <a:stretch/>
        </p:blipFill>
        <p:spPr>
          <a:xfrm>
            <a:off x="7549208" y="4131326"/>
            <a:ext cx="3804592" cy="2230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3" t="17802" r="8548" b="21257"/>
          <a:stretch/>
        </p:blipFill>
        <p:spPr>
          <a:xfrm>
            <a:off x="2996588" y="4120558"/>
            <a:ext cx="3866921" cy="22309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2" t="7264" r="16962" b="10127"/>
          <a:stretch/>
        </p:blipFill>
        <p:spPr>
          <a:xfrm>
            <a:off x="9307326" y="1690688"/>
            <a:ext cx="2046474" cy="2038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8" t="6861" r="16961" b="10192"/>
          <a:stretch/>
        </p:blipFill>
        <p:spPr>
          <a:xfrm>
            <a:off x="6143638" y="1690688"/>
            <a:ext cx="2054758" cy="203812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7858278" y="1071975"/>
            <a:ext cx="1752975" cy="3356806"/>
            <a:chOff x="6443574" y="1231720"/>
            <a:chExt cx="1752975" cy="3356806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7597094" y="1536853"/>
              <a:ext cx="599455" cy="8868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597094" y="1536853"/>
              <a:ext cx="213977" cy="30516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443574" y="1231720"/>
              <a:ext cx="1244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Interphase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71648" y="3267143"/>
            <a:ext cx="25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volume fraction, fiber diameter, and interphase thickness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13488" y="3740017"/>
            <a:ext cx="140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4-cell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0008" y="3734633"/>
            <a:ext cx="152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55183" y="6351474"/>
            <a:ext cx="154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Error Approximation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097370" cy="192750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Composite </a:t>
            </a:r>
            <a:r>
              <a:rPr lang="en-US" dirty="0" smtClean="0"/>
              <a:t>Cylinder Model (CCM) is used to check the accuracy of the MOC code.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1600189"/>
              </p:ext>
            </p:extLst>
          </p:nvPr>
        </p:nvGraphicFramePr>
        <p:xfrm>
          <a:off x="838200" y="3009126"/>
          <a:ext cx="10039599" cy="2216016"/>
        </p:xfrm>
        <a:graphic>
          <a:graphicData uri="http://schemas.openxmlformats.org/drawingml/2006/table">
            <a:tbl>
              <a:tblPr/>
              <a:tblGrid>
                <a:gridCol w="1511337"/>
                <a:gridCol w="1273840"/>
                <a:gridCol w="1036346"/>
                <a:gridCol w="1036346"/>
                <a:gridCol w="1036346"/>
                <a:gridCol w="1036346"/>
                <a:gridCol w="1036346"/>
                <a:gridCol w="1036346"/>
                <a:gridCol w="1036346"/>
              </a:tblGrid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Property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CCM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4-cell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4-cell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E11 (GPa)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127.16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124.29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124.29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124.20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-2.33%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E22 (GPa)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7.672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9.079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9.095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8.114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18.34%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G23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2.795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3.473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3.456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2.949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G12 (GPa)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3.401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3.257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3.379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3.037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-4.23%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-10.70%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ν23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0.3725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0.3071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0.3157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0.3759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-17.56%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-15.25%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Ν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0.3197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0.3197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0.3197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0.3196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K23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6.236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6.696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6.794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6.643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7.38%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480462"/>
            <a:ext cx="992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Transversely isotropic relations were used to find the properties. Some RUCs are not transversely isotropic, so we are working on a better way of finding the properties.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Case: </a:t>
            </a:r>
            <a:r>
              <a:rPr lang="en-US" b="1" dirty="0" smtClean="0"/>
              <a:t>Cell Biasing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200135" cy="4377467"/>
          </a:xfrm>
        </p:spPr>
        <p:txBody>
          <a:bodyPr/>
          <a:lstStyle/>
          <a:p>
            <a:r>
              <a:rPr lang="en-US" dirty="0" smtClean="0"/>
              <a:t>The code was tested to make sure that the results were not dependent upon the number of cells. </a:t>
            </a:r>
          </a:p>
          <a:p>
            <a:r>
              <a:rPr lang="en-US" dirty="0" smtClean="0"/>
              <a:t>We made the Interphase the same material as the Interphase and got the same results.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7580245"/>
              </p:ext>
            </p:extLst>
          </p:nvPr>
        </p:nvGraphicFramePr>
        <p:xfrm>
          <a:off x="972065" y="5008605"/>
          <a:ext cx="4666735" cy="1569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2470"/>
                <a:gridCol w="1609512"/>
                <a:gridCol w="1674753"/>
              </a:tblGrid>
              <a:tr h="427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Hex Pack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Hex Pack with </a:t>
                      </a:r>
                      <a:r>
                        <a:rPr lang="en-US" sz="1000" dirty="0" smtClean="0">
                          <a:effectLst/>
                        </a:rPr>
                        <a:t>Interphase 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(Same properties as matrix)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E11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124.20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124.20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0.3196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0.3196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G12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3.03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3.03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K23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G23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2.94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2.94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E22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8.11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8.11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v23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0.3759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0.3759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17" y="365125"/>
            <a:ext cx="4143632" cy="310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17" y="3431187"/>
            <a:ext cx="4143632" cy="3107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36476" y="2965622"/>
            <a:ext cx="29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Interphase cells present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6476" y="6171684"/>
            <a:ext cx="29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Interphase cells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922</Words>
  <Application>Microsoft Office PowerPoint</Application>
  <PresentationFormat>Custom</PresentationFormat>
  <Paragraphs>228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Generalized Method of Cells</vt:lpstr>
      <vt:lpstr>Background</vt:lpstr>
      <vt:lpstr>The Method of Cells</vt:lpstr>
      <vt:lpstr>The Method of Cells </vt:lpstr>
      <vt:lpstr>The Method of Cells</vt:lpstr>
      <vt:lpstr>The Code</vt:lpstr>
      <vt:lpstr>Predefined Architectures</vt:lpstr>
      <vt:lpstr>Error Approximation</vt:lpstr>
      <vt:lpstr>Test Case: Cell Biasing</vt:lpstr>
      <vt:lpstr>Test Case: Interphase Effects</vt:lpstr>
      <vt:lpstr>Test Case: Transverse Strain</vt:lpstr>
      <vt:lpstr>Further Work</vt:lpstr>
      <vt:lpstr>Questions?</vt:lpstr>
    </vt:vector>
  </TitlesOfParts>
  <Company>CAEN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Method of Cells</dc:title>
  <dc:creator>Kaplan, Michael</dc:creator>
  <cp:lastModifiedBy>Michael</cp:lastModifiedBy>
  <cp:revision>41</cp:revision>
  <cp:lastPrinted>2014-07-29T17:46:07Z</cp:lastPrinted>
  <dcterms:created xsi:type="dcterms:W3CDTF">2014-07-25T15:20:52Z</dcterms:created>
  <dcterms:modified xsi:type="dcterms:W3CDTF">2014-08-01T13:17:16Z</dcterms:modified>
</cp:coreProperties>
</file>