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0" d="100"/>
          <a:sy n="60" d="100"/>
        </p:scale>
        <p:origin x="211" y="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BC7A-0E1A-4CB9-A35A-811A5CB4BDAF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Method of Cells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smtClean="0"/>
              <a:t> boundary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2" t="17836" r="9186" b="21479"/>
          <a:stretch/>
        </p:blipFill>
        <p:spPr>
          <a:xfrm>
            <a:off x="7316189" y="3825647"/>
            <a:ext cx="4037611" cy="235131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7330" r="16993" b="10468"/>
          <a:stretch/>
        </p:blipFill>
        <p:spPr>
          <a:xfrm>
            <a:off x="8230093" y="1201891"/>
            <a:ext cx="2209801" cy="2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Generalized Method of Cells</vt:lpstr>
      <vt:lpstr>Background</vt:lpstr>
      <vt:lpstr>The Method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Kaplan, Michael</cp:lastModifiedBy>
  <cp:revision>5</cp:revision>
  <dcterms:created xsi:type="dcterms:W3CDTF">2014-07-25T15:20:52Z</dcterms:created>
  <dcterms:modified xsi:type="dcterms:W3CDTF">2014-07-25T16:05:52Z</dcterms:modified>
</cp:coreProperties>
</file>