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BC7A-0E1A-4CB9-A35A-811A5CB4BDA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Method of Cells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2" t="17836" r="9186" b="21479"/>
          <a:stretch/>
        </p:blipFill>
        <p:spPr>
          <a:xfrm>
            <a:off x="7316189" y="3825647"/>
            <a:ext cx="4037611" cy="235131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7330" r="16993" b="10468"/>
          <a:stretch/>
        </p:blipFill>
        <p:spPr>
          <a:xfrm>
            <a:off x="8230093" y="1201891"/>
            <a:ext cx="2209801" cy="2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Architectures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average stress is equal to the applied strain multiplied by the stiffness matrix. </a:t>
            </a:r>
          </a:p>
          <a:p>
            <a:r>
              <a:rPr lang="en-US" dirty="0" smtClean="0"/>
              <a:t>The stiffness Coefficient in three dimensions is the volume of the RUC multiplied by the elastic stiffness of the RUC times the concentration tensor.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2" y="1842447"/>
            <a:ext cx="2397474" cy="39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388356" y="1842448"/>
            <a:ext cx="163773" cy="3821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22895" y="1842447"/>
            <a:ext cx="163773" cy="3821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59" y="2819526"/>
            <a:ext cx="4791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6411" y="245019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Concentric 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3" y="3070746"/>
            <a:ext cx="9605596" cy="308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237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Generalized Method of Cells</vt:lpstr>
      <vt:lpstr>Background</vt:lpstr>
      <vt:lpstr>The Method</vt:lpstr>
      <vt:lpstr>The Code</vt:lpstr>
      <vt:lpstr>Predefined Architectures</vt:lpstr>
      <vt:lpstr>Equations</vt:lpstr>
      <vt:lpstr>Error Approximation</vt:lpstr>
    </vt:vector>
  </TitlesOfParts>
  <Company>CAEN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Rehan</cp:lastModifiedBy>
  <cp:revision>22</cp:revision>
  <cp:lastPrinted>2014-07-29T17:46:07Z</cp:lastPrinted>
  <dcterms:created xsi:type="dcterms:W3CDTF">2014-07-25T15:20:52Z</dcterms:created>
  <dcterms:modified xsi:type="dcterms:W3CDTF">2014-07-31T18:15:31Z</dcterms:modified>
</cp:coreProperties>
</file>