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686" r:id="rId2"/>
  </p:sldMasterIdLst>
  <p:notesMasterIdLst>
    <p:notesMasterId r:id="rId52"/>
  </p:notesMasterIdLst>
  <p:handoutMasterIdLst>
    <p:handoutMasterId r:id="rId53"/>
  </p:handoutMasterIdLst>
  <p:sldIdLst>
    <p:sldId id="256" r:id="rId3"/>
    <p:sldId id="364" r:id="rId4"/>
    <p:sldId id="328" r:id="rId5"/>
    <p:sldId id="402" r:id="rId6"/>
    <p:sldId id="396" r:id="rId7"/>
    <p:sldId id="397" r:id="rId8"/>
    <p:sldId id="393" r:id="rId9"/>
    <p:sldId id="392" r:id="rId10"/>
    <p:sldId id="394" r:id="rId11"/>
    <p:sldId id="395" r:id="rId12"/>
    <p:sldId id="398" r:id="rId13"/>
    <p:sldId id="399" r:id="rId14"/>
    <p:sldId id="400" r:id="rId15"/>
    <p:sldId id="401" r:id="rId16"/>
    <p:sldId id="265" r:id="rId17"/>
    <p:sldId id="390" r:id="rId18"/>
    <p:sldId id="365" r:id="rId19"/>
    <p:sldId id="327" r:id="rId20"/>
    <p:sldId id="366" r:id="rId21"/>
    <p:sldId id="367" r:id="rId22"/>
    <p:sldId id="368" r:id="rId23"/>
    <p:sldId id="369" r:id="rId24"/>
    <p:sldId id="403" r:id="rId25"/>
    <p:sldId id="404" r:id="rId26"/>
    <p:sldId id="391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80" r:id="rId35"/>
    <p:sldId id="379" r:id="rId36"/>
    <p:sldId id="382" r:id="rId37"/>
    <p:sldId id="383" r:id="rId38"/>
    <p:sldId id="378" r:id="rId39"/>
    <p:sldId id="381" r:id="rId40"/>
    <p:sldId id="384" r:id="rId41"/>
    <p:sldId id="385" r:id="rId42"/>
    <p:sldId id="386" r:id="rId43"/>
    <p:sldId id="387" r:id="rId44"/>
    <p:sldId id="388" r:id="rId45"/>
    <p:sldId id="389" r:id="rId46"/>
    <p:sldId id="405" r:id="rId47"/>
    <p:sldId id="406" r:id="rId48"/>
    <p:sldId id="407" r:id="rId49"/>
    <p:sldId id="408" r:id="rId50"/>
    <p:sldId id="409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7" autoAdjust="0"/>
    <p:restoredTop sz="94660"/>
  </p:normalViewPr>
  <p:slideViewPr>
    <p:cSldViewPr>
      <p:cViewPr>
        <p:scale>
          <a:sx n="70" d="100"/>
          <a:sy n="70" d="100"/>
        </p:scale>
        <p:origin x="-1500" y="-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0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7B783D-444F-4454-A424-00782EA96B2E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B42DC216-0849-409C-AFA0-7DD35D823D0D}">
      <dgm:prSet phldrT="[Text]" custT="1"/>
      <dgm:spPr/>
      <dgm:t>
        <a:bodyPr/>
        <a:lstStyle/>
        <a:p>
          <a:r>
            <a:rPr lang="en-US" sz="5400" dirty="0" smtClean="0"/>
            <a:t>Exam and Class management system</a:t>
          </a:r>
          <a:endParaRPr lang="en-US" sz="5400" dirty="0"/>
        </a:p>
      </dgm:t>
    </dgm:pt>
    <dgm:pt modelId="{EBA142B3-07F3-4E94-93E1-CA466CE0D82D}" type="parTrans" cxnId="{50B3D7FE-FC59-453F-86BA-9584B55774D5}">
      <dgm:prSet/>
      <dgm:spPr/>
      <dgm:t>
        <a:bodyPr/>
        <a:lstStyle/>
        <a:p>
          <a:endParaRPr lang="en-US"/>
        </a:p>
      </dgm:t>
    </dgm:pt>
    <dgm:pt modelId="{A2780E53-6D74-4A3E-8B67-9BC7B9B7063F}" type="sibTrans" cxnId="{50B3D7FE-FC59-453F-86BA-9584B55774D5}">
      <dgm:prSet/>
      <dgm:spPr/>
      <dgm:t>
        <a:bodyPr/>
        <a:lstStyle/>
        <a:p>
          <a:endParaRPr lang="en-US"/>
        </a:p>
      </dgm:t>
    </dgm:pt>
    <dgm:pt modelId="{961CEF64-3391-448B-9E01-7214E4F91D04}" type="pres">
      <dgm:prSet presAssocID="{CF7B783D-444F-4454-A424-00782EA96B2E}" presName="Name0" presStyleCnt="0">
        <dgm:presLayoutVars>
          <dgm:dir/>
          <dgm:resizeHandles val="exact"/>
        </dgm:presLayoutVars>
      </dgm:prSet>
      <dgm:spPr/>
    </dgm:pt>
    <dgm:pt modelId="{9CBA486C-5965-47E5-A725-A8A4E514114F}" type="pres">
      <dgm:prSet presAssocID="{CF7B783D-444F-4454-A424-00782EA96B2E}" presName="vNodes" presStyleCnt="0"/>
      <dgm:spPr/>
    </dgm:pt>
    <dgm:pt modelId="{888A3BF1-5688-4782-B6D5-6C8A1F9E4FC1}" type="pres">
      <dgm:prSet presAssocID="{CF7B783D-444F-4454-A424-00782EA96B2E}" presName="last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0B27CA-9386-49BF-B1F2-5D39387B571D}" type="presOf" srcId="{CF7B783D-444F-4454-A424-00782EA96B2E}" destId="{961CEF64-3391-448B-9E01-7214E4F91D04}" srcOrd="0" destOrd="0" presId="urn:microsoft.com/office/officeart/2005/8/layout/equation2"/>
    <dgm:cxn modelId="{50B3D7FE-FC59-453F-86BA-9584B55774D5}" srcId="{CF7B783D-444F-4454-A424-00782EA96B2E}" destId="{B42DC216-0849-409C-AFA0-7DD35D823D0D}" srcOrd="0" destOrd="0" parTransId="{EBA142B3-07F3-4E94-93E1-CA466CE0D82D}" sibTransId="{A2780E53-6D74-4A3E-8B67-9BC7B9B7063F}"/>
    <dgm:cxn modelId="{CD931F6F-EF41-4A5D-B702-06A88DFA7EC9}" type="presOf" srcId="{B42DC216-0849-409C-AFA0-7DD35D823D0D}" destId="{888A3BF1-5688-4782-B6D5-6C8A1F9E4FC1}" srcOrd="0" destOrd="0" presId="urn:microsoft.com/office/officeart/2005/8/layout/equation2"/>
    <dgm:cxn modelId="{A024C19F-C92D-47D9-A717-FC8673BA1BD2}" type="presParOf" srcId="{961CEF64-3391-448B-9E01-7214E4F91D04}" destId="{9CBA486C-5965-47E5-A725-A8A4E514114F}" srcOrd="0" destOrd="0" presId="urn:microsoft.com/office/officeart/2005/8/layout/equation2"/>
    <dgm:cxn modelId="{E90FE01B-5115-447F-AE34-C41896C100C1}" type="presParOf" srcId="{961CEF64-3391-448B-9E01-7214E4F91D04}" destId="{888A3BF1-5688-4782-B6D5-6C8A1F9E4FC1}" srcOrd="1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7B783D-444F-4454-A424-00782EA96B2E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B42DC216-0849-409C-AFA0-7DD35D823D0D}">
      <dgm:prSet phldrT="[Text]" custT="1"/>
      <dgm:spPr/>
      <dgm:t>
        <a:bodyPr/>
        <a:lstStyle/>
        <a:p>
          <a:r>
            <a:rPr lang="en-US" sz="6000" dirty="0" smtClean="0">
              <a:latin typeface="Calibri" pitchFamily="34" charset="0"/>
              <a:cs typeface="Calibri" pitchFamily="34" charset="0"/>
            </a:rPr>
            <a:t>Account management system</a:t>
          </a:r>
          <a:endParaRPr lang="en-US" sz="6000" dirty="0"/>
        </a:p>
      </dgm:t>
    </dgm:pt>
    <dgm:pt modelId="{EBA142B3-07F3-4E94-93E1-CA466CE0D82D}" type="parTrans" cxnId="{50B3D7FE-FC59-453F-86BA-9584B55774D5}">
      <dgm:prSet/>
      <dgm:spPr/>
      <dgm:t>
        <a:bodyPr/>
        <a:lstStyle/>
        <a:p>
          <a:endParaRPr lang="en-US"/>
        </a:p>
      </dgm:t>
    </dgm:pt>
    <dgm:pt modelId="{A2780E53-6D74-4A3E-8B67-9BC7B9B7063F}" type="sibTrans" cxnId="{50B3D7FE-FC59-453F-86BA-9584B55774D5}">
      <dgm:prSet/>
      <dgm:spPr/>
      <dgm:t>
        <a:bodyPr/>
        <a:lstStyle/>
        <a:p>
          <a:endParaRPr lang="en-US"/>
        </a:p>
      </dgm:t>
    </dgm:pt>
    <dgm:pt modelId="{961CEF64-3391-448B-9E01-7214E4F91D04}" type="pres">
      <dgm:prSet presAssocID="{CF7B783D-444F-4454-A424-00782EA96B2E}" presName="Name0" presStyleCnt="0">
        <dgm:presLayoutVars>
          <dgm:dir/>
          <dgm:resizeHandles val="exact"/>
        </dgm:presLayoutVars>
      </dgm:prSet>
      <dgm:spPr/>
    </dgm:pt>
    <dgm:pt modelId="{9CBA486C-5965-47E5-A725-A8A4E514114F}" type="pres">
      <dgm:prSet presAssocID="{CF7B783D-444F-4454-A424-00782EA96B2E}" presName="vNodes" presStyleCnt="0"/>
      <dgm:spPr/>
    </dgm:pt>
    <dgm:pt modelId="{888A3BF1-5688-4782-B6D5-6C8A1F9E4FC1}" type="pres">
      <dgm:prSet presAssocID="{CF7B783D-444F-4454-A424-00782EA96B2E}" presName="last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FEB07D-E611-42CF-8274-193572A2BABA}" type="presOf" srcId="{B42DC216-0849-409C-AFA0-7DD35D823D0D}" destId="{888A3BF1-5688-4782-B6D5-6C8A1F9E4FC1}" srcOrd="0" destOrd="0" presId="urn:microsoft.com/office/officeart/2005/8/layout/equation2"/>
    <dgm:cxn modelId="{E83E3B6E-EADF-4DD3-BB5F-D82C65BADF86}" type="presOf" srcId="{CF7B783D-444F-4454-A424-00782EA96B2E}" destId="{961CEF64-3391-448B-9E01-7214E4F91D04}" srcOrd="0" destOrd="0" presId="urn:microsoft.com/office/officeart/2005/8/layout/equation2"/>
    <dgm:cxn modelId="{50B3D7FE-FC59-453F-86BA-9584B55774D5}" srcId="{CF7B783D-444F-4454-A424-00782EA96B2E}" destId="{B42DC216-0849-409C-AFA0-7DD35D823D0D}" srcOrd="0" destOrd="0" parTransId="{EBA142B3-07F3-4E94-93E1-CA466CE0D82D}" sibTransId="{A2780E53-6D74-4A3E-8B67-9BC7B9B7063F}"/>
    <dgm:cxn modelId="{5B73EA0B-1F36-4062-82CF-92BFABF9758D}" type="presParOf" srcId="{961CEF64-3391-448B-9E01-7214E4F91D04}" destId="{9CBA486C-5965-47E5-A725-A8A4E514114F}" srcOrd="0" destOrd="0" presId="urn:microsoft.com/office/officeart/2005/8/layout/equation2"/>
    <dgm:cxn modelId="{97D89676-3929-4171-B5B9-5422312AA72D}" type="presParOf" srcId="{961CEF64-3391-448B-9E01-7214E4F91D04}" destId="{888A3BF1-5688-4782-B6D5-6C8A1F9E4FC1}" srcOrd="1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7B783D-444F-4454-A424-00782EA96B2E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B42DC216-0849-409C-AFA0-7DD35D823D0D}">
      <dgm:prSet phldrT="[Text]" custT="1"/>
      <dgm:spPr/>
      <dgm:t>
        <a:bodyPr/>
        <a:lstStyle/>
        <a:p>
          <a:r>
            <a:rPr lang="en-US" sz="6000" dirty="0" smtClean="0"/>
            <a:t>Course Content Management System</a:t>
          </a:r>
          <a:endParaRPr lang="en-US" sz="6000" dirty="0"/>
        </a:p>
      </dgm:t>
    </dgm:pt>
    <dgm:pt modelId="{EBA142B3-07F3-4E94-93E1-CA466CE0D82D}" type="parTrans" cxnId="{50B3D7FE-FC59-453F-86BA-9584B55774D5}">
      <dgm:prSet/>
      <dgm:spPr/>
    </dgm:pt>
    <dgm:pt modelId="{A2780E53-6D74-4A3E-8B67-9BC7B9B7063F}" type="sibTrans" cxnId="{50B3D7FE-FC59-453F-86BA-9584B55774D5}">
      <dgm:prSet/>
      <dgm:spPr/>
    </dgm:pt>
    <dgm:pt modelId="{961CEF64-3391-448B-9E01-7214E4F91D04}" type="pres">
      <dgm:prSet presAssocID="{CF7B783D-444F-4454-A424-00782EA96B2E}" presName="Name0" presStyleCnt="0">
        <dgm:presLayoutVars>
          <dgm:dir/>
          <dgm:resizeHandles val="exact"/>
        </dgm:presLayoutVars>
      </dgm:prSet>
      <dgm:spPr/>
    </dgm:pt>
    <dgm:pt modelId="{9CBA486C-5965-47E5-A725-A8A4E514114F}" type="pres">
      <dgm:prSet presAssocID="{CF7B783D-444F-4454-A424-00782EA96B2E}" presName="vNodes" presStyleCnt="0"/>
      <dgm:spPr/>
    </dgm:pt>
    <dgm:pt modelId="{888A3BF1-5688-4782-B6D5-6C8A1F9E4FC1}" type="pres">
      <dgm:prSet presAssocID="{CF7B783D-444F-4454-A424-00782EA96B2E}" presName="last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77A9D3-A41E-4200-AF70-6582FD0B44E8}" type="presOf" srcId="{B42DC216-0849-409C-AFA0-7DD35D823D0D}" destId="{888A3BF1-5688-4782-B6D5-6C8A1F9E4FC1}" srcOrd="0" destOrd="0" presId="urn:microsoft.com/office/officeart/2005/8/layout/equation2"/>
    <dgm:cxn modelId="{50B3D7FE-FC59-453F-86BA-9584B55774D5}" srcId="{CF7B783D-444F-4454-A424-00782EA96B2E}" destId="{B42DC216-0849-409C-AFA0-7DD35D823D0D}" srcOrd="0" destOrd="0" parTransId="{EBA142B3-07F3-4E94-93E1-CA466CE0D82D}" sibTransId="{A2780E53-6D74-4A3E-8B67-9BC7B9B7063F}"/>
    <dgm:cxn modelId="{1BE4A14B-24DB-4682-9335-1200D51A3B93}" type="presOf" srcId="{CF7B783D-444F-4454-A424-00782EA96B2E}" destId="{961CEF64-3391-448B-9E01-7214E4F91D04}" srcOrd="0" destOrd="0" presId="urn:microsoft.com/office/officeart/2005/8/layout/equation2"/>
    <dgm:cxn modelId="{A8AC62B4-88BE-492B-9DC4-33BA6F92E623}" type="presParOf" srcId="{961CEF64-3391-448B-9E01-7214E4F91D04}" destId="{9CBA486C-5965-47E5-A725-A8A4E514114F}" srcOrd="0" destOrd="0" presId="urn:microsoft.com/office/officeart/2005/8/layout/equation2"/>
    <dgm:cxn modelId="{A4C40C33-032A-4409-BB20-47E9F08CE27B}" type="presParOf" srcId="{961CEF64-3391-448B-9E01-7214E4F91D04}" destId="{888A3BF1-5688-4782-B6D5-6C8A1F9E4FC1}" srcOrd="1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7B783D-444F-4454-A424-00782EA96B2E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B42DC216-0849-409C-AFA0-7DD35D823D0D}">
      <dgm:prSet phldrT="[Text]"/>
      <dgm:spPr/>
      <dgm:t>
        <a:bodyPr/>
        <a:lstStyle/>
        <a:p>
          <a:r>
            <a:rPr lang="en-US" dirty="0" smtClean="0"/>
            <a:t>Notification and Warning System</a:t>
          </a:r>
          <a:endParaRPr lang="en-US" dirty="0"/>
        </a:p>
      </dgm:t>
    </dgm:pt>
    <dgm:pt modelId="{EBA142B3-07F3-4E94-93E1-CA466CE0D82D}" type="parTrans" cxnId="{50B3D7FE-FC59-453F-86BA-9584B55774D5}">
      <dgm:prSet/>
      <dgm:spPr/>
    </dgm:pt>
    <dgm:pt modelId="{A2780E53-6D74-4A3E-8B67-9BC7B9B7063F}" type="sibTrans" cxnId="{50B3D7FE-FC59-453F-86BA-9584B55774D5}">
      <dgm:prSet/>
      <dgm:spPr/>
    </dgm:pt>
    <dgm:pt modelId="{961CEF64-3391-448B-9E01-7214E4F91D04}" type="pres">
      <dgm:prSet presAssocID="{CF7B783D-444F-4454-A424-00782EA96B2E}" presName="Name0" presStyleCnt="0">
        <dgm:presLayoutVars>
          <dgm:dir/>
          <dgm:resizeHandles val="exact"/>
        </dgm:presLayoutVars>
      </dgm:prSet>
      <dgm:spPr/>
    </dgm:pt>
    <dgm:pt modelId="{9CBA486C-5965-47E5-A725-A8A4E514114F}" type="pres">
      <dgm:prSet presAssocID="{CF7B783D-444F-4454-A424-00782EA96B2E}" presName="vNodes" presStyleCnt="0"/>
      <dgm:spPr/>
    </dgm:pt>
    <dgm:pt modelId="{888A3BF1-5688-4782-B6D5-6C8A1F9E4FC1}" type="pres">
      <dgm:prSet presAssocID="{CF7B783D-444F-4454-A424-00782EA96B2E}" presName="last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E850E3-D1DB-41C1-B8BF-BE6ABC9BCB59}" type="presOf" srcId="{B42DC216-0849-409C-AFA0-7DD35D823D0D}" destId="{888A3BF1-5688-4782-B6D5-6C8A1F9E4FC1}" srcOrd="0" destOrd="0" presId="urn:microsoft.com/office/officeart/2005/8/layout/equation2"/>
    <dgm:cxn modelId="{CBB880AD-AEB2-4848-9816-1FF7D91A2AF8}" type="presOf" srcId="{CF7B783D-444F-4454-A424-00782EA96B2E}" destId="{961CEF64-3391-448B-9E01-7214E4F91D04}" srcOrd="0" destOrd="0" presId="urn:microsoft.com/office/officeart/2005/8/layout/equation2"/>
    <dgm:cxn modelId="{50B3D7FE-FC59-453F-86BA-9584B55774D5}" srcId="{CF7B783D-444F-4454-A424-00782EA96B2E}" destId="{B42DC216-0849-409C-AFA0-7DD35D823D0D}" srcOrd="0" destOrd="0" parTransId="{EBA142B3-07F3-4E94-93E1-CA466CE0D82D}" sibTransId="{A2780E53-6D74-4A3E-8B67-9BC7B9B7063F}"/>
    <dgm:cxn modelId="{F31CDCF1-D264-4572-AD91-8269F313BD2E}" type="presParOf" srcId="{961CEF64-3391-448B-9E01-7214E4F91D04}" destId="{9CBA486C-5965-47E5-A725-A8A4E514114F}" srcOrd="0" destOrd="0" presId="urn:microsoft.com/office/officeart/2005/8/layout/equation2"/>
    <dgm:cxn modelId="{19625CB9-ACB0-4C80-9C38-63F4D180154C}" type="presParOf" srcId="{961CEF64-3391-448B-9E01-7214E4F91D04}" destId="{888A3BF1-5688-4782-B6D5-6C8A1F9E4FC1}" srcOrd="1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7B783D-444F-4454-A424-00782EA96B2E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B42DC216-0849-409C-AFA0-7DD35D823D0D}">
      <dgm:prSet phldrT="[Text]"/>
      <dgm:spPr/>
      <dgm:t>
        <a:bodyPr/>
        <a:lstStyle/>
        <a:p>
          <a:r>
            <a:rPr lang="en-US" dirty="0" smtClean="0"/>
            <a:t>Interactive Routine </a:t>
          </a:r>
          <a:r>
            <a:rPr lang="en-US" dirty="0" smtClean="0"/>
            <a:t>System</a:t>
          </a:r>
          <a:endParaRPr lang="en-US" dirty="0"/>
        </a:p>
      </dgm:t>
    </dgm:pt>
    <dgm:pt modelId="{EBA142B3-07F3-4E94-93E1-CA466CE0D82D}" type="parTrans" cxnId="{50B3D7FE-FC59-453F-86BA-9584B55774D5}">
      <dgm:prSet/>
      <dgm:spPr/>
      <dgm:t>
        <a:bodyPr/>
        <a:lstStyle/>
        <a:p>
          <a:endParaRPr lang="en-US"/>
        </a:p>
      </dgm:t>
    </dgm:pt>
    <dgm:pt modelId="{A2780E53-6D74-4A3E-8B67-9BC7B9B7063F}" type="sibTrans" cxnId="{50B3D7FE-FC59-453F-86BA-9584B55774D5}">
      <dgm:prSet/>
      <dgm:spPr/>
      <dgm:t>
        <a:bodyPr/>
        <a:lstStyle/>
        <a:p>
          <a:endParaRPr lang="en-US"/>
        </a:p>
      </dgm:t>
    </dgm:pt>
    <dgm:pt modelId="{961CEF64-3391-448B-9E01-7214E4F91D04}" type="pres">
      <dgm:prSet presAssocID="{CF7B783D-444F-4454-A424-00782EA96B2E}" presName="Name0" presStyleCnt="0">
        <dgm:presLayoutVars>
          <dgm:dir/>
          <dgm:resizeHandles val="exact"/>
        </dgm:presLayoutVars>
      </dgm:prSet>
      <dgm:spPr/>
    </dgm:pt>
    <dgm:pt modelId="{9CBA486C-5965-47E5-A725-A8A4E514114F}" type="pres">
      <dgm:prSet presAssocID="{CF7B783D-444F-4454-A424-00782EA96B2E}" presName="vNodes" presStyleCnt="0"/>
      <dgm:spPr/>
    </dgm:pt>
    <dgm:pt modelId="{888A3BF1-5688-4782-B6D5-6C8A1F9E4FC1}" type="pres">
      <dgm:prSet presAssocID="{CF7B783D-444F-4454-A424-00782EA96B2E}" presName="last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1A747D-015D-4805-89E1-0DE3F89AFE80}" type="presOf" srcId="{CF7B783D-444F-4454-A424-00782EA96B2E}" destId="{961CEF64-3391-448B-9E01-7214E4F91D04}" srcOrd="0" destOrd="0" presId="urn:microsoft.com/office/officeart/2005/8/layout/equation2"/>
    <dgm:cxn modelId="{50B3D7FE-FC59-453F-86BA-9584B55774D5}" srcId="{CF7B783D-444F-4454-A424-00782EA96B2E}" destId="{B42DC216-0849-409C-AFA0-7DD35D823D0D}" srcOrd="0" destOrd="0" parTransId="{EBA142B3-07F3-4E94-93E1-CA466CE0D82D}" sibTransId="{A2780E53-6D74-4A3E-8B67-9BC7B9B7063F}"/>
    <dgm:cxn modelId="{B1A9867C-6560-4D59-B518-706EC330D535}" type="presOf" srcId="{B42DC216-0849-409C-AFA0-7DD35D823D0D}" destId="{888A3BF1-5688-4782-B6D5-6C8A1F9E4FC1}" srcOrd="0" destOrd="0" presId="urn:microsoft.com/office/officeart/2005/8/layout/equation2"/>
    <dgm:cxn modelId="{18DE7361-2BB1-419D-8152-A4C3C7B175A0}" type="presParOf" srcId="{961CEF64-3391-448B-9E01-7214E4F91D04}" destId="{9CBA486C-5965-47E5-A725-A8A4E514114F}" srcOrd="0" destOrd="0" presId="urn:microsoft.com/office/officeart/2005/8/layout/equation2"/>
    <dgm:cxn modelId="{035A23FA-EB87-400A-ACA0-F17123AA33FC}" type="presParOf" srcId="{961CEF64-3391-448B-9E01-7214E4F91D04}" destId="{888A3BF1-5688-4782-B6D5-6C8A1F9E4FC1}" srcOrd="1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A3BF1-5688-4782-B6D5-6C8A1F9E4FC1}">
      <dsp:nvSpPr>
        <dsp:cNvPr id="0" name=""/>
        <dsp:cNvSpPr/>
      </dsp:nvSpPr>
      <dsp:spPr>
        <a:xfrm>
          <a:off x="1739893" y="787"/>
          <a:ext cx="4711712" cy="47117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Exam and Class management system</a:t>
          </a:r>
          <a:endParaRPr lang="en-US" sz="5400" kern="1200" dirty="0"/>
        </a:p>
      </dsp:txBody>
      <dsp:txXfrm>
        <a:off x="2429907" y="690801"/>
        <a:ext cx="3331684" cy="33316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A3BF1-5688-4782-B6D5-6C8A1F9E4FC1}">
      <dsp:nvSpPr>
        <dsp:cNvPr id="0" name=""/>
        <dsp:cNvSpPr/>
      </dsp:nvSpPr>
      <dsp:spPr>
        <a:xfrm>
          <a:off x="1739893" y="787"/>
          <a:ext cx="4711712" cy="47117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>
              <a:latin typeface="Calibri" pitchFamily="34" charset="0"/>
              <a:cs typeface="Calibri" pitchFamily="34" charset="0"/>
            </a:rPr>
            <a:t>Account management system</a:t>
          </a:r>
          <a:endParaRPr lang="en-US" sz="6000" kern="1200" dirty="0"/>
        </a:p>
      </dsp:txBody>
      <dsp:txXfrm>
        <a:off x="2429907" y="690801"/>
        <a:ext cx="3331684" cy="33316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A3BF1-5688-4782-B6D5-6C8A1F9E4FC1}">
      <dsp:nvSpPr>
        <dsp:cNvPr id="0" name=""/>
        <dsp:cNvSpPr/>
      </dsp:nvSpPr>
      <dsp:spPr>
        <a:xfrm>
          <a:off x="1739893" y="787"/>
          <a:ext cx="4711712" cy="47117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Course Content Management System</a:t>
          </a:r>
          <a:endParaRPr lang="en-US" sz="6000" kern="1200" dirty="0"/>
        </a:p>
      </dsp:txBody>
      <dsp:txXfrm>
        <a:off x="2429907" y="690801"/>
        <a:ext cx="3331684" cy="33316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A3BF1-5688-4782-B6D5-6C8A1F9E4FC1}">
      <dsp:nvSpPr>
        <dsp:cNvPr id="0" name=""/>
        <dsp:cNvSpPr/>
      </dsp:nvSpPr>
      <dsp:spPr>
        <a:xfrm>
          <a:off x="1739893" y="787"/>
          <a:ext cx="4711712" cy="47117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Notification and Warning System</a:t>
          </a:r>
          <a:endParaRPr lang="en-US" sz="5000" kern="1200" dirty="0"/>
        </a:p>
      </dsp:txBody>
      <dsp:txXfrm>
        <a:off x="2429907" y="690801"/>
        <a:ext cx="3331684" cy="33316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A3BF1-5688-4782-B6D5-6C8A1F9E4FC1}">
      <dsp:nvSpPr>
        <dsp:cNvPr id="0" name=""/>
        <dsp:cNvSpPr/>
      </dsp:nvSpPr>
      <dsp:spPr>
        <a:xfrm>
          <a:off x="1739893" y="787"/>
          <a:ext cx="4711712" cy="47117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Interactive Routine </a:t>
          </a:r>
          <a:r>
            <a:rPr lang="en-US" sz="5400" kern="1200" dirty="0" smtClean="0"/>
            <a:t>System</a:t>
          </a:r>
          <a:endParaRPr lang="en-US" sz="5400" kern="1200" dirty="0"/>
        </a:p>
      </dsp:txBody>
      <dsp:txXfrm>
        <a:off x="2429907" y="690801"/>
        <a:ext cx="3331684" cy="3331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EDB12-1308-48D6-AE37-B93CD1AD67D5}" type="datetimeFigureOut">
              <a:rPr lang="en-US" smtClean="0"/>
              <a:pPr/>
              <a:t>2/23/2014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45815-360D-444C-BE4A-9B4C92351A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1429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0E3E7-DD1B-46DC-B539-9CF88975E14B}" type="datetimeFigureOut">
              <a:rPr lang="en-US" smtClean="0"/>
              <a:pPr/>
              <a:t>2/23/2014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46B36-98BE-4C03-9378-3EC7E2E785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2787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F6AB-0AEE-4A4C-A1A4-1C83E5362767}" type="datetime1">
              <a:rPr lang="en-US" smtClean="0"/>
              <a:pPr/>
              <a:t>2/23/2014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0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7B41-F132-4267-AC00-FD51E9203DF0}" type="datetime1">
              <a:rPr lang="en-US" smtClean="0"/>
              <a:pPr/>
              <a:t>2/23/2014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5ACB-F5E6-4625-8139-8D9657A524B2}" type="datetime1">
              <a:rPr lang="en-US" smtClean="0"/>
              <a:pPr/>
              <a:t>2/23/2014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376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2DF1-42BE-4459-95D4-D81B8BEC9A2F}" type="datetime1">
              <a:rPr lang="en-US" smtClean="0"/>
              <a:pPr/>
              <a:t>2/23/2014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0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248400"/>
            <a:ext cx="2133600" cy="24447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200B7D96-34AC-4918-BD48-C6C2B96FD48B}" type="datetime1">
              <a:rPr lang="en-US" smtClean="0"/>
              <a:pPr/>
              <a:t>2/23/2014</a:t>
            </a:fld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219200" y="381000"/>
            <a:ext cx="2297113" cy="244475"/>
          </a:xfrm>
        </p:spPr>
        <p:txBody>
          <a:bodyPr/>
          <a:lstStyle>
            <a:lvl1pPr>
              <a:defRPr sz="1200" i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454400" y="6308725"/>
            <a:ext cx="2133600" cy="24447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4800" y="4800600"/>
            <a:ext cx="6156325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73363" y="5105400"/>
            <a:ext cx="6172200" cy="1143000"/>
          </a:xfrm>
        </p:spPr>
        <p:txBody>
          <a:bodyPr/>
          <a:lstStyle>
            <a:lvl1pPr algn="l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rgbClr val="DDEBCF">
                <a:alpha val="0"/>
              </a:srgbClr>
            </a:gs>
            <a:gs pos="50000">
              <a:srgbClr val="9CB86E">
                <a:alpha val="50000"/>
              </a:srgbClr>
            </a:gs>
            <a:gs pos="100000">
              <a:srgbClr val="156B13">
                <a:alpha val="9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  <a:lvl2pPr>
              <a:defRPr sz="2200">
                <a:latin typeface="Calibri" pitchFamily="34" charset="0"/>
                <a:cs typeface="Calibri" pitchFamily="34" charset="0"/>
              </a:defRPr>
            </a:lvl2pPr>
            <a:lvl3pPr>
              <a:defRPr sz="20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ED95C48-05AF-449C-8415-D37E23BE9E89}" type="datetime1">
              <a:rPr lang="en-US" smtClean="0"/>
              <a:pPr/>
              <a:t>2/23/2014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4433F60-EBD9-4387-BE73-7887CCC3857F}" type="datetime1">
              <a:rPr lang="en-US" smtClean="0"/>
              <a:pPr/>
              <a:t>2/23/2014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4019550" cy="4713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0" y="1611313"/>
            <a:ext cx="4019550" cy="4713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E49B27D-C27B-4E95-8929-7E1AB1056087}" type="datetime1">
              <a:rPr lang="en-US" smtClean="0"/>
              <a:pPr/>
              <a:t>2/23/2014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5B7DE5A-E076-428A-A9DA-5D1AC7D48DA8}" type="datetime1">
              <a:rPr lang="en-US" smtClean="0"/>
              <a:pPr/>
              <a:t>2/23/2014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5EAEEE5-DD3F-41AD-8283-3CB0F56BB71C}" type="datetime1">
              <a:rPr lang="en-US" smtClean="0"/>
              <a:pPr/>
              <a:t>2/23/2014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6F86428-DD53-4580-ABF7-CE7A5D848332}" type="datetime1">
              <a:rPr lang="en-US" smtClean="0"/>
              <a:pPr/>
              <a:t>2/23/2014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4C49-C3A3-4AB3-8DC2-211373A1DD02}" type="datetime1">
              <a:rPr lang="en-US" smtClean="0"/>
              <a:pPr/>
              <a:t>2/23/2014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293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C843439-E96F-4224-B16E-D074BE03FC51}" type="datetime1">
              <a:rPr lang="en-US" smtClean="0"/>
              <a:pPr/>
              <a:t>2/23/2014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86FF9A8-EC1B-4C50-9D78-97C60C0A38BA}" type="datetime1">
              <a:rPr lang="en-US" smtClean="0"/>
              <a:pPr/>
              <a:t>2/23/2014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604FC8D-79A5-4086-A222-F674398D22E1}" type="datetime1">
              <a:rPr lang="en-US" smtClean="0"/>
              <a:pPr/>
              <a:t>2/23/2014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609600"/>
            <a:ext cx="2047875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991225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B93D9DA-E0D1-47E8-95C9-583223A50EBB}" type="datetime1">
              <a:rPr lang="en-US" smtClean="0"/>
              <a:pPr/>
              <a:t>2/23/2014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6400800" cy="487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11313"/>
            <a:ext cx="8191500" cy="4713287"/>
          </a:xfrm>
        </p:spPr>
        <p:txBody>
          <a:bodyPr/>
          <a:lstStyle/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315200" y="6461125"/>
            <a:ext cx="1752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91000" y="6477000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293688" y="6477000"/>
            <a:ext cx="1905000" cy="261938"/>
          </a:xfrm>
        </p:spPr>
        <p:txBody>
          <a:bodyPr/>
          <a:lstStyle>
            <a:lvl1pPr>
              <a:defRPr/>
            </a:lvl1pPr>
          </a:lstStyle>
          <a:p>
            <a:fld id="{323CA87B-DBA9-4091-BD4F-EC053606A5C6}" type="datetime1">
              <a:rPr lang="en-US" smtClean="0"/>
              <a:pPr/>
              <a:t>2/23/2014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BCE2-7473-41EB-B90F-29F9A590521A}" type="datetime1">
              <a:rPr lang="en-US" smtClean="0"/>
              <a:pPr/>
              <a:t>2/23/2014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97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E859-E4ED-4102-B87A-853091F75C71}" type="datetime1">
              <a:rPr lang="en-US" smtClean="0"/>
              <a:pPr/>
              <a:t>2/23/2014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7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1E01-ED32-4618-B274-C3B56B121D1B}" type="datetime1">
              <a:rPr lang="en-US" smtClean="0"/>
              <a:pPr/>
              <a:t>2/23/2014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8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D22E-9963-4CED-9FC2-2E3075A02966}" type="datetime1">
              <a:rPr lang="en-US" smtClean="0"/>
              <a:pPr/>
              <a:t>2/23/2014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1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3B41-A130-4E39-B86C-FB5FFDE60F1F}" type="datetime1">
              <a:rPr lang="en-US" smtClean="0"/>
              <a:pPr/>
              <a:t>2/23/2014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37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AD49-BD3A-498B-B781-4810DC727671}" type="datetime1">
              <a:rPr lang="en-US" smtClean="0"/>
              <a:pPr/>
              <a:t>2/23/2014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06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8CC8-F090-4A8D-9E0F-AB8C06110913}" type="datetime1">
              <a:rPr lang="en-US" smtClean="0"/>
              <a:pPr/>
              <a:t>2/23/2014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6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8C8D-D2E4-4323-A1E7-2EA940EE4F4A}" type="datetime1">
              <a:rPr lang="en-US" smtClean="0"/>
              <a:pPr/>
              <a:t>2/23/2014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84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99">
            <a:alpha val="3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C6163-2529-4B61-A8E8-0CE538073311}" type="datetime1">
              <a:rPr lang="en-US" smtClean="0"/>
              <a:pPr/>
              <a:t>2/23/2014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1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1" name="Object 87"/>
          <p:cNvGraphicFramePr>
            <a:graphicFrameLocks noChangeAspect="1"/>
          </p:cNvGraphicFramePr>
          <p:nvPr/>
        </p:nvGraphicFramePr>
        <p:xfrm>
          <a:off x="0" y="0"/>
          <a:ext cx="91440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Image" r:id="rId16" imgW="13003175" imgH="2577778" progId="">
                  <p:embed/>
                </p:oleObj>
              </mc:Choice>
              <mc:Fallback>
                <p:oleObj name="Image" r:id="rId16" imgW="13003175" imgH="2577778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2945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1611313"/>
            <a:ext cx="8191500" cy="471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315200" y="6461125"/>
            <a:ext cx="1752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477000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33400" y="609600"/>
            <a:ext cx="6400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293688" y="6477000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fld id="{ADEF9FCB-34D4-41E4-B671-A5C24C3DAFBF}" type="datetime1">
              <a:rPr lang="en-US" smtClean="0"/>
              <a:pPr/>
              <a:t>2/23/2014</a:t>
            </a:fld>
            <a:endParaRPr lang="en-US" dirty="0"/>
          </a:p>
        </p:txBody>
      </p:sp>
      <p:sp>
        <p:nvSpPr>
          <p:cNvPr id="1107" name="Text Box 83"/>
          <p:cNvSpPr txBox="1">
            <a:spLocks noChangeArrowheads="1"/>
          </p:cNvSpPr>
          <p:nvPr/>
        </p:nvSpPr>
        <p:spPr bwMode="gray">
          <a:xfrm>
            <a:off x="304800" y="152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i="1" dirty="0" smtClean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CMS</a:t>
            </a:r>
            <a:endParaRPr lang="en-US" sz="2400" b="1" i="1" dirty="0">
              <a:ln w="12700">
                <a:solidFill>
                  <a:schemeClr val="accent1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108" name="Picture 84" descr="p12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239000" y="190500"/>
            <a:ext cx="1450975" cy="20955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6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800" y="4476760"/>
            <a:ext cx="6156325" cy="381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79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ClassScheduling</a:t>
            </a:r>
            <a:r>
              <a:rPr lang="en-US" dirty="0" smtClean="0"/>
              <a:t>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82" y="1556792"/>
            <a:ext cx="7687186" cy="4835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29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GiveMarks</a:t>
            </a:r>
            <a:r>
              <a:rPr lang="en-US" dirty="0" smtClean="0"/>
              <a:t> Collaboration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9117495" cy="492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606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GiveMarks</a:t>
            </a:r>
            <a:r>
              <a:rPr lang="en-US" dirty="0" smtClean="0"/>
              <a:t>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538115" cy="4537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45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GiveOffline</a:t>
            </a:r>
            <a:r>
              <a:rPr lang="en-US" dirty="0" smtClean="0"/>
              <a:t> Collaboration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408020" cy="44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343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GiveOffline</a:t>
            </a:r>
            <a:r>
              <a:rPr lang="en-US" dirty="0" smtClean="0"/>
              <a:t>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8693150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22665" y="434489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111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6386" name="Picture 2" descr="C:\Program Files\Microsoft Office\MEDIA\CAGCAT10\j0301252.wm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767638"/>
            <a:ext cx="5410200" cy="4628818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214810" y="6429396"/>
            <a:ext cx="838200" cy="428604"/>
          </a:xfrm>
        </p:spPr>
        <p:txBody>
          <a:bodyPr/>
          <a:lstStyle/>
          <a:p>
            <a:fld id="{ADB23CE3-FE34-4A9A-9BAB-042273524FF3}" type="slidenum">
              <a:rPr lang="en-US" sz="2000" smtClean="0"/>
              <a:pPr/>
              <a:t>15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0133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Account management system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4713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823912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Class Diagram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>
                <a:latin typeface="Calibri" pitchFamily="34" charset="0"/>
                <a:cs typeface="Calibri" pitchFamily="34" charset="0"/>
              </a:rPr>
              <a:pPr/>
              <a:t>18</a:t>
            </a:fld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285860"/>
            <a:ext cx="6524625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000496" y="564357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Logout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1000" y="1611313"/>
            <a:ext cx="7456300" cy="471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By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600200"/>
          <a:ext cx="81534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6223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Name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Student</a:t>
                      </a:r>
                      <a:r>
                        <a:rPr lang="en-US" sz="2800" baseline="0" dirty="0" smtClean="0">
                          <a:latin typeface="Calibri" pitchFamily="34" charset="0"/>
                          <a:cs typeface="Calibri" pitchFamily="34" charset="0"/>
                        </a:rPr>
                        <a:t> ID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Ahamed Al </a:t>
                      </a:r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Nahian</a:t>
                      </a:r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1005002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Abdul </a:t>
                      </a:r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Kawsar</a:t>
                      </a:r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Tushar</a:t>
                      </a:r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1005006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Shekh</a:t>
                      </a:r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Moinul</a:t>
                      </a:r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Hasan</a:t>
                      </a:r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1005015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Mostafizur</a:t>
                      </a:r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Rahman</a:t>
                      </a:r>
                      <a:endParaRPr lang="en-US" sz="28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1005017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Ifta</a:t>
                      </a:r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Noor</a:t>
                      </a:r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Mahmood</a:t>
                      </a:r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1005027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Logout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857364"/>
            <a:ext cx="5224484" cy="421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13180"/>
            <a:ext cx="8023540" cy="438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UpdateProfile</a:t>
            </a:r>
            <a:r>
              <a:rPr lang="en-US" dirty="0" smtClean="0"/>
              <a:t> Class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14488"/>
            <a:ext cx="7358114" cy="480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Account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8820588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229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Account </a:t>
            </a:r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2" y="1484784"/>
            <a:ext cx="8973059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8433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Course Content Management System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4713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Upload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14889"/>
            <a:ext cx="8191500" cy="4706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FileUpload</a:t>
            </a:r>
            <a:r>
              <a:rPr lang="en-US" dirty="0" smtClean="0"/>
              <a:t>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54162"/>
            <a:ext cx="7500990" cy="4589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CourseContent</a:t>
            </a:r>
            <a:r>
              <a:rPr lang="en-US" dirty="0" smtClean="0"/>
              <a:t> Management </a:t>
            </a:r>
            <a:br>
              <a:rPr lang="en-US" dirty="0" smtClean="0"/>
            </a:br>
            <a:r>
              <a:rPr lang="en-US" dirty="0" err="1" smtClean="0"/>
              <a:t>showCoursePage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285861"/>
            <a:ext cx="750099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CourseContent</a:t>
            </a:r>
            <a:r>
              <a:rPr lang="en-US" dirty="0" smtClean="0"/>
              <a:t> Management </a:t>
            </a:r>
            <a:br>
              <a:rPr lang="en-US" dirty="0" smtClean="0"/>
            </a:br>
            <a:r>
              <a:rPr lang="en-US" dirty="0" err="1" smtClean="0"/>
              <a:t>showCoursePage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4"/>
            <a:ext cx="8191500" cy="4629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Subsystems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Account management system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Course content management system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Exam and class management system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Notification system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Interactive routine system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>
                <a:latin typeface="Calibri" pitchFamily="34" charset="0"/>
                <a:cs typeface="Calibri" pitchFamily="34" charset="0"/>
              </a:rPr>
              <a:pPr/>
              <a:t>3</a:t>
            </a:fld>
            <a:endParaRPr lang="en-US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720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4799" y="1611313"/>
            <a:ext cx="7148701" cy="471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0034" y="642918"/>
            <a:ext cx="6400800" cy="487363"/>
          </a:xfrm>
        </p:spPr>
        <p:txBody>
          <a:bodyPr/>
          <a:lstStyle/>
          <a:p>
            <a:r>
              <a:rPr lang="en-US" dirty="0" smtClean="0"/>
              <a:t>File Download Collaboration Diagram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571480"/>
            <a:ext cx="6400800" cy="487363"/>
          </a:xfrm>
        </p:spPr>
        <p:txBody>
          <a:bodyPr/>
          <a:lstStyle/>
          <a:p>
            <a:r>
              <a:rPr lang="en-US" dirty="0" smtClean="0"/>
              <a:t>File Download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2791" y="1611313"/>
            <a:ext cx="7272717" cy="471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Archive Files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71612"/>
            <a:ext cx="7912546" cy="47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Archive Files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799" y="1614756"/>
            <a:ext cx="7886701" cy="4706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Notification and Warning System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4713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Notification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571612"/>
            <a:ext cx="694372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Notification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8426596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Warning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390650"/>
            <a:ext cx="5495925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Warning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7947874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Notification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500174"/>
            <a:ext cx="568642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Exam and Class </a:t>
            </a:r>
            <a:r>
              <a:rPr lang="en-US" dirty="0"/>
              <a:t>management system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786641"/>
              </p:ext>
            </p:extLst>
          </p:nvPr>
        </p:nvGraphicFramePr>
        <p:xfrm>
          <a:off x="533400" y="1611313"/>
          <a:ext cx="8191500" cy="4713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67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Notification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71612"/>
            <a:ext cx="7715304" cy="480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Notice Board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625040"/>
            <a:ext cx="6500858" cy="523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Notice Board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3" y="1643050"/>
            <a:ext cx="7678587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Notice Board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8449583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Notice Board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71612"/>
            <a:ext cx="7998008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Interactive Routine System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787297"/>
              </p:ext>
            </p:extLst>
          </p:nvPr>
        </p:nvGraphicFramePr>
        <p:xfrm>
          <a:off x="533400" y="1611313"/>
          <a:ext cx="8191500" cy="4713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57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Routine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27163"/>
            <a:ext cx="8352928" cy="5016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2270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Routine </a:t>
            </a:r>
            <a:r>
              <a:rPr lang="en-US" dirty="0" smtClean="0"/>
              <a:t>Class </a:t>
            </a:r>
            <a:r>
              <a:rPr lang="en-US" dirty="0"/>
              <a:t>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5688632" cy="550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4904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Routine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5750"/>
            <a:ext cx="8193684" cy="4825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2401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</a:t>
            </a:r>
            <a:r>
              <a:rPr lang="en-US" dirty="0"/>
              <a:t>Routine </a:t>
            </a:r>
            <a:r>
              <a:rPr lang="en-US" dirty="0" smtClean="0"/>
              <a:t>Class </a:t>
            </a:r>
            <a:r>
              <a:rPr lang="en-US" dirty="0"/>
              <a:t>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89840"/>
            <a:ext cx="7272808" cy="4995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447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ExamScheduling</a:t>
            </a:r>
            <a:r>
              <a:rPr lang="en-US" dirty="0" smtClean="0"/>
              <a:t> Collaboration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451969" cy="5091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42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ExamScheduling</a:t>
            </a:r>
            <a:r>
              <a:rPr lang="en-US" dirty="0" smtClean="0"/>
              <a:t>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310083" cy="460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60232" y="450912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1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CancelExam</a:t>
            </a:r>
            <a:r>
              <a:rPr lang="en-US" dirty="0" smtClean="0"/>
              <a:t> Collaboration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2689"/>
            <a:ext cx="6984775" cy="5574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39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CancelExam</a:t>
            </a:r>
            <a:r>
              <a:rPr lang="en-US" dirty="0" smtClean="0"/>
              <a:t>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7453437" cy="5101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66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ClassScheduling</a:t>
            </a:r>
            <a:r>
              <a:rPr lang="en-US" dirty="0" smtClean="0"/>
              <a:t>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212907" cy="4947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34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db2004199l">
  <a:themeElements>
    <a:clrScheme name="Office Theme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229450"/>
      </a:accent1>
      <a:accent2>
        <a:srgbClr val="E3892F"/>
      </a:accent2>
      <a:accent3>
        <a:srgbClr val="FFFFFF"/>
      </a:accent3>
      <a:accent4>
        <a:srgbClr val="000000"/>
      </a:accent4>
      <a:accent5>
        <a:srgbClr val="ABC8B3"/>
      </a:accent5>
      <a:accent6>
        <a:srgbClr val="CE7C2A"/>
      </a:accent6>
      <a:hlink>
        <a:srgbClr val="0099CC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64B4DC"/>
        </a:accent1>
        <a:accent2>
          <a:srgbClr val="EA4A46"/>
        </a:accent2>
        <a:accent3>
          <a:srgbClr val="FFFFFF"/>
        </a:accent3>
        <a:accent4>
          <a:srgbClr val="000000"/>
        </a:accent4>
        <a:accent5>
          <a:srgbClr val="B8D6EB"/>
        </a:accent5>
        <a:accent6>
          <a:srgbClr val="D4423F"/>
        </a:accent6>
        <a:hlink>
          <a:srgbClr val="441FCD"/>
        </a:hlink>
        <a:folHlink>
          <a:srgbClr val="AAC85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480048"/>
        </a:dk2>
        <a:lt2>
          <a:srgbClr val="C0C0C0"/>
        </a:lt2>
        <a:accent1>
          <a:srgbClr val="DE791E"/>
        </a:accent1>
        <a:accent2>
          <a:srgbClr val="38A0DA"/>
        </a:accent2>
        <a:accent3>
          <a:srgbClr val="FFFFFF"/>
        </a:accent3>
        <a:accent4>
          <a:srgbClr val="000000"/>
        </a:accent4>
        <a:accent5>
          <a:srgbClr val="ECBEAB"/>
        </a:accent5>
        <a:accent6>
          <a:srgbClr val="3291C5"/>
        </a:accent6>
        <a:hlink>
          <a:srgbClr val="009999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229450"/>
        </a:accent1>
        <a:accent2>
          <a:srgbClr val="E3892F"/>
        </a:accent2>
        <a:accent3>
          <a:srgbClr val="FFFFFF"/>
        </a:accent3>
        <a:accent4>
          <a:srgbClr val="000000"/>
        </a:accent4>
        <a:accent5>
          <a:srgbClr val="ABC8B3"/>
        </a:accent5>
        <a:accent6>
          <a:srgbClr val="CE7C2A"/>
        </a:accent6>
        <a:hlink>
          <a:srgbClr val="0099CC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cdb2004199l</Template>
  <TotalTime>2493</TotalTime>
  <Words>272</Words>
  <Application>Microsoft Office PowerPoint</Application>
  <PresentationFormat>On-screen Show (4:3)</PresentationFormat>
  <Paragraphs>121</Paragraphs>
  <Slides>49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Custom Design</vt:lpstr>
      <vt:lpstr>cdb2004199l</vt:lpstr>
      <vt:lpstr>Image</vt:lpstr>
      <vt:lpstr>Course Management System</vt:lpstr>
      <vt:lpstr>Prepared By</vt:lpstr>
      <vt:lpstr>Subsystems</vt:lpstr>
      <vt:lpstr>Exam and Class management system</vt:lpstr>
      <vt:lpstr>ExamScheduling Collaboration</vt:lpstr>
      <vt:lpstr>ExamScheduling Class Diagram</vt:lpstr>
      <vt:lpstr>CancelExam Collaboration</vt:lpstr>
      <vt:lpstr>CancelExam Class Diagram</vt:lpstr>
      <vt:lpstr>ClassScheduling Collaboration Diagram</vt:lpstr>
      <vt:lpstr>ClassScheduling Class Diagram</vt:lpstr>
      <vt:lpstr>GiveMarks Collaboration</vt:lpstr>
      <vt:lpstr>GiveMarks Class Diagram</vt:lpstr>
      <vt:lpstr>GiveOffline Collaboration</vt:lpstr>
      <vt:lpstr>GiveOffline Class Diagram</vt:lpstr>
      <vt:lpstr>Thank You</vt:lpstr>
      <vt:lpstr>Account management system</vt:lpstr>
      <vt:lpstr>Login Collaboration Diagram</vt:lpstr>
      <vt:lpstr>Login Class Diagram</vt:lpstr>
      <vt:lpstr>Logout Collaboration Diagram</vt:lpstr>
      <vt:lpstr>Logout Class Diagram</vt:lpstr>
      <vt:lpstr>Update Profile</vt:lpstr>
      <vt:lpstr>UpdateProfile Class </vt:lpstr>
      <vt:lpstr>Create Account Collaboration Diagram</vt:lpstr>
      <vt:lpstr>Create Account Class Diagram</vt:lpstr>
      <vt:lpstr>Course Content Management System</vt:lpstr>
      <vt:lpstr>File Upload Collaboration Diagram</vt:lpstr>
      <vt:lpstr>FileUpload Class Diagram</vt:lpstr>
      <vt:lpstr>CourseContent Management  showCoursePage</vt:lpstr>
      <vt:lpstr>CourseContent Management  showCoursePage class</vt:lpstr>
      <vt:lpstr>File Download Collaboration Diagram</vt:lpstr>
      <vt:lpstr>File Download Class Diagram</vt:lpstr>
      <vt:lpstr>Archive Files Collaboration Diagram</vt:lpstr>
      <vt:lpstr>Archive Files Class Diagram</vt:lpstr>
      <vt:lpstr>Notification and Warning System</vt:lpstr>
      <vt:lpstr>Generate Notification Collaboration Diagram</vt:lpstr>
      <vt:lpstr>Generate Notification Class Diagram</vt:lpstr>
      <vt:lpstr>Generate Warning Collaboration Diagram</vt:lpstr>
      <vt:lpstr>Generate Warning Class Diagram</vt:lpstr>
      <vt:lpstr>View Notification Collaboration Diagram</vt:lpstr>
      <vt:lpstr>View Notification Class Diagram</vt:lpstr>
      <vt:lpstr>View Notice Board Collaboration Diagram</vt:lpstr>
      <vt:lpstr>View Notice Board Class Diagram</vt:lpstr>
      <vt:lpstr>Update Notice Board Collaboration Diagram</vt:lpstr>
      <vt:lpstr>Update Notice Board Class Diagram</vt:lpstr>
      <vt:lpstr>Interactive Routine System</vt:lpstr>
      <vt:lpstr>Update Routine Collaboration Diagram</vt:lpstr>
      <vt:lpstr>Update Routine Class Diagram</vt:lpstr>
      <vt:lpstr>View Routine Collaboration Diagram</vt:lpstr>
      <vt:lpstr>View Routine Class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Classroom Management System</dc:title>
  <dc:creator>uyh</dc:creator>
  <cp:lastModifiedBy>Imrul Hasan</cp:lastModifiedBy>
  <cp:revision>421</cp:revision>
  <dcterms:created xsi:type="dcterms:W3CDTF">2014-01-14T13:42:26Z</dcterms:created>
  <dcterms:modified xsi:type="dcterms:W3CDTF">2014-02-23T05:01:40Z</dcterms:modified>
</cp:coreProperties>
</file>