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78" r:id="rId3"/>
    <p:sldId id="283" r:id="rId4"/>
    <p:sldId id="284" r:id="rId5"/>
    <p:sldId id="285" r:id="rId6"/>
    <p:sldId id="273" r:id="rId7"/>
    <p:sldId id="261" r:id="rId8"/>
    <p:sldId id="282" r:id="rId9"/>
    <p:sldId id="260" r:id="rId10"/>
    <p:sldId id="265" r:id="rId11"/>
    <p:sldId id="267" r:id="rId12"/>
    <p:sldId id="268" r:id="rId13"/>
    <p:sldId id="258" r:id="rId14"/>
    <p:sldId id="262" r:id="rId15"/>
    <p:sldId id="263" r:id="rId16"/>
    <p:sldId id="269" r:id="rId17"/>
    <p:sldId id="270" r:id="rId18"/>
    <p:sldId id="271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1A018-0DFC-427A-B376-826A3E5D1D6A}" type="datetimeFigureOut">
              <a:rPr lang="en-US" smtClean="0"/>
              <a:pPr/>
              <a:t>3/16/2014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A4770-DC9F-405D-8AA8-F4D777490D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E034-AD7B-468B-A80F-40BDC2DD5992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BCDA-8C17-4938-B175-7E5C4CC19203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9E3-9A83-4887-902F-8A6C449BB9E3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22C-0D52-4733-8F99-964823A51A5D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594D-5FDB-4EE9-B2A0-99CB3A9045E1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E178-DB10-4357-A8B1-074C837219EC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C1FA-E640-4093-A4F1-519FC38475F2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769-66D7-4885-B8CB-E444BC99C10D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F654-3A21-481F-BA88-3D0E9C2F314B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C853-7591-4074-B023-037065132684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84BA-758D-49E3-AAAF-9E67202CC5A2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20CD70-366B-4AFB-A0E7-CBEA7BB82210}" type="datetime1">
              <a:rPr lang="en-US" smtClean="0"/>
              <a:pPr/>
              <a:t>3/16/2014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Administration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Ahamed</a:t>
            </a:r>
            <a:r>
              <a:rPr lang="en-US" dirty="0" smtClean="0"/>
              <a:t> Al </a:t>
            </a:r>
            <a:r>
              <a:rPr lang="en-US" dirty="0" err="1" smtClean="0"/>
              <a:t>Nahian</a:t>
            </a:r>
            <a:endParaRPr lang="en-US" dirty="0" smtClean="0"/>
          </a:p>
          <a:p>
            <a:r>
              <a:rPr lang="en-US" dirty="0" smtClean="0"/>
              <a:t>Roll: 1005002</a:t>
            </a:r>
          </a:p>
          <a:p>
            <a:r>
              <a:rPr lang="en-US" dirty="0" smtClean="0"/>
              <a:t>Name: Md. </a:t>
            </a:r>
            <a:r>
              <a:rPr lang="en-US" dirty="0" err="1" smtClean="0"/>
              <a:t>Mostafizur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r>
              <a:rPr lang="en-US" dirty="0" smtClean="0"/>
              <a:t>Roll: 1005017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4348" y="2143116"/>
            <a:ext cx="264320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InstituteID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929322" y="250030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5"/>
          </p:cNvCxnSpPr>
          <p:nvPr/>
        </p:nvCxnSpPr>
        <p:spPr>
          <a:xfrm rot="10800000">
            <a:off x="2970466" y="2569949"/>
            <a:ext cx="672845" cy="64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71802" y="4714884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Institute Name</a:t>
            </a: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10</a:t>
            </a:fld>
            <a:endParaRPr lang="en-GB"/>
          </a:p>
        </p:txBody>
      </p:sp>
      <p:cxnSp>
        <p:nvCxnSpPr>
          <p:cNvPr id="39" name="Straight Connector 38"/>
          <p:cNvCxnSpPr>
            <a:stCxn id="33" idx="0"/>
            <a:endCxn id="4" idx="2"/>
          </p:cNvCxnSpPr>
          <p:nvPr/>
        </p:nvCxnSpPr>
        <p:spPr>
          <a:xfrm rot="5400000" flipH="1" flipV="1">
            <a:off x="4179091" y="439341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43636" y="342900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Institute Code</a:t>
            </a:r>
            <a:endParaRPr lang="en-GB" dirty="0"/>
          </a:p>
        </p:txBody>
      </p:sp>
      <p:cxnSp>
        <p:nvCxnSpPr>
          <p:cNvPr id="15" name="Straight Connector 14"/>
          <p:cNvCxnSpPr>
            <a:stCxn id="4" idx="3"/>
            <a:endCxn id="12" idx="2"/>
          </p:cNvCxnSpPr>
          <p:nvPr/>
        </p:nvCxnSpPr>
        <p:spPr>
          <a:xfrm>
            <a:off x="5786446" y="3643314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57224" y="1857364"/>
            <a:ext cx="2357454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Date_of_Birth</a:t>
            </a:r>
            <a:endParaRPr lang="en-GB" dirty="0"/>
          </a:p>
        </p:txBody>
      </p:sp>
      <p:cxnSp>
        <p:nvCxnSpPr>
          <p:cNvPr id="28" name="Straight Connector 27"/>
          <p:cNvCxnSpPr>
            <a:endCxn id="25" idx="5"/>
          </p:cNvCxnSpPr>
          <p:nvPr/>
        </p:nvCxnSpPr>
        <p:spPr>
          <a:xfrm rot="16200000" flipV="1">
            <a:off x="2826846" y="2326788"/>
            <a:ext cx="930490" cy="84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286116" y="4714884"/>
            <a:ext cx="242889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DependentID</a:t>
            </a:r>
            <a:endParaRPr lang="en-GB" dirty="0"/>
          </a:p>
        </p:txBody>
      </p:sp>
      <p:cxnSp>
        <p:nvCxnSpPr>
          <p:cNvPr id="32" name="Straight Connector 31"/>
          <p:cNvCxnSpPr>
            <a:stCxn id="4" idx="2"/>
            <a:endCxn id="30" idx="0"/>
          </p:cNvCxnSpPr>
          <p:nvPr/>
        </p:nvCxnSpPr>
        <p:spPr>
          <a:xfrm rot="5400000">
            <a:off x="4036215" y="425053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7620" y="507207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LeaveID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12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5074" y="2500306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71538" y="1857364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GB" dirty="0"/>
          </a:p>
        </p:txBody>
      </p:sp>
      <p:cxnSp>
        <p:nvCxnSpPr>
          <p:cNvPr id="28" name="Straight Connector 27"/>
          <p:cNvCxnSpPr>
            <a:endCxn id="25" idx="5"/>
          </p:cNvCxnSpPr>
          <p:nvPr/>
        </p:nvCxnSpPr>
        <p:spPr>
          <a:xfrm rot="16200000" flipV="1">
            <a:off x="2842539" y="2342481"/>
            <a:ext cx="930489" cy="81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0430" y="4857760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GB" dirty="0"/>
          </a:p>
        </p:txBody>
      </p:sp>
      <p:cxnSp>
        <p:nvCxnSpPr>
          <p:cNvPr id="12" name="Straight Connector 11"/>
          <p:cNvCxnSpPr>
            <a:stCxn id="4" idx="2"/>
            <a:endCxn id="10" idx="0"/>
          </p:cNvCxnSpPr>
          <p:nvPr/>
        </p:nvCxnSpPr>
        <p:spPr>
          <a:xfrm rot="16200000" flipH="1">
            <a:off x="4000496" y="4286256"/>
            <a:ext cx="107157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500430" y="2857496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in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000760" y="307181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Date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57630" y="4207671"/>
            <a:ext cx="8715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286380" y="3314696"/>
            <a:ext cx="714380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Joining Date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928926" y="3314695"/>
            <a:ext cx="57150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8611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42859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0" idx="0"/>
          </p:cNvCxnSpPr>
          <p:nvPr/>
        </p:nvCxnSpPr>
        <p:spPr>
          <a:xfrm rot="16200000" flipV="1">
            <a:off x="3875480" y="2339570"/>
            <a:ext cx="100013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4" name="Oval 73"/>
          <p:cNvSpPr/>
          <p:nvPr/>
        </p:nvSpPr>
        <p:spPr>
          <a:xfrm>
            <a:off x="600076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5643570" y="1571612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2910" y="171448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857488" y="2857496"/>
            <a:ext cx="3071834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headship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786578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29058" y="41790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929322" y="3286124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357422" y="3286123"/>
            <a:ext cx="50006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54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50003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857620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072198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26" name="Straight Connector 25"/>
          <p:cNvCxnSpPr>
            <a:stCxn id="65" idx="3"/>
            <a:endCxn id="24" idx="2"/>
          </p:cNvCxnSpPr>
          <p:nvPr/>
        </p:nvCxnSpPr>
        <p:spPr>
          <a:xfrm>
            <a:off x="5715008" y="1571612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2910" y="1714488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857488" y="2857496"/>
            <a:ext cx="3071834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Deanship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786578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29058" y="41790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929322" y="3286124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357422" y="3286123"/>
            <a:ext cx="50006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54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FacultyName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50003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857620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786" y="171448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57950" y="1285860"/>
            <a:ext cx="27860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FacultyId</a:t>
            </a:r>
            <a:endParaRPr lang="en-GB" dirty="0"/>
          </a:p>
        </p:txBody>
      </p:sp>
      <p:cxnSp>
        <p:nvCxnSpPr>
          <p:cNvPr id="28" name="Straight Connector 27"/>
          <p:cNvCxnSpPr>
            <a:stCxn id="65" idx="3"/>
            <a:endCxn id="25" idx="2"/>
          </p:cNvCxnSpPr>
          <p:nvPr/>
        </p:nvCxnSpPr>
        <p:spPr>
          <a:xfrm flipV="1">
            <a:off x="5715008" y="1535893"/>
            <a:ext cx="64294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571736" y="2428868"/>
            <a:ext cx="3643338" cy="15716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Has_additionlal_responsibility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7000892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4071934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6215074" y="3214686"/>
            <a:ext cx="785818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-32" y="2928934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>
            <a:off x="2285984" y="3178968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InstituteName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2" name="Oval 71"/>
          <p:cNvSpPr/>
          <p:nvPr/>
        </p:nvSpPr>
        <p:spPr>
          <a:xfrm>
            <a:off x="7072330" y="1928802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cxnSp>
        <p:nvCxnSpPr>
          <p:cNvPr id="75" name="Straight Connector 74"/>
          <p:cNvCxnSpPr>
            <a:stCxn id="40" idx="3"/>
            <a:endCxn id="72" idx="3"/>
          </p:cNvCxnSpPr>
          <p:nvPr/>
        </p:nvCxnSpPr>
        <p:spPr>
          <a:xfrm flipV="1">
            <a:off x="6215074" y="2355635"/>
            <a:ext cx="1160650" cy="8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16200000" flipV="1">
            <a:off x="4089794" y="2125256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86480" y="128586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InstituteID</a:t>
            </a:r>
            <a:endParaRPr lang="en-GB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215206" y="164146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5" idx="3"/>
            <a:endCxn id="28" idx="2"/>
          </p:cNvCxnSpPr>
          <p:nvPr/>
        </p:nvCxnSpPr>
        <p:spPr>
          <a:xfrm flipV="1">
            <a:off x="6000760" y="1535893"/>
            <a:ext cx="28572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000364" y="2786058"/>
            <a:ext cx="2857520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Get_salary</a:t>
            </a:r>
            <a:r>
              <a:rPr lang="en-US" dirty="0" smtClean="0"/>
              <a:t> 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875479" y="4089802"/>
            <a:ext cx="107157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4282" y="1357298"/>
            <a:ext cx="2643238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Scale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00100" y="171448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5400000" flipH="1" flipV="1">
            <a:off x="3964778" y="2321710"/>
            <a:ext cx="9286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72264" y="128586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Year</a:t>
            </a:r>
            <a:endParaRPr lang="en-GB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072330" y="1714488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6000760" y="157161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000364" y="2786058"/>
            <a:ext cx="2857520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875479" y="4089802"/>
            <a:ext cx="107157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286116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  <a:endCxn id="51" idx="0"/>
          </p:cNvCxnSpPr>
          <p:nvPr/>
        </p:nvCxnSpPr>
        <p:spPr>
          <a:xfrm rot="5400000">
            <a:off x="4071934" y="5464983"/>
            <a:ext cx="5715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4282" y="1357298"/>
            <a:ext cx="2643238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LeaveId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214414" y="171448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5400000" flipH="1" flipV="1">
            <a:off x="3964778" y="2321710"/>
            <a:ext cx="9286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72264" y="128586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GB" dirty="0"/>
          </a:p>
        </p:txBody>
      </p: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6000760" y="157161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96102" y="2857496"/>
            <a:ext cx="2062178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57158" y="2857496"/>
            <a:ext cx="2062178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33" name="Straight Connector 32"/>
          <p:cNvCxnSpPr>
            <a:stCxn id="40" idx="3"/>
            <a:endCxn id="30" idx="2"/>
          </p:cNvCxnSpPr>
          <p:nvPr/>
        </p:nvCxnSpPr>
        <p:spPr>
          <a:xfrm>
            <a:off x="5857884" y="3178967"/>
            <a:ext cx="9382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1"/>
            <a:endCxn id="31" idx="6"/>
          </p:cNvCxnSpPr>
          <p:nvPr/>
        </p:nvCxnSpPr>
        <p:spPr>
          <a:xfrm rot="10800000">
            <a:off x="2419336" y="3178967"/>
            <a:ext cx="5810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29256" y="200024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GB" dirty="0"/>
          </a:p>
        </p:txBody>
      </p:sp>
      <p:cxnSp>
        <p:nvCxnSpPr>
          <p:cNvPr id="34" name="Straight Connector 33"/>
          <p:cNvCxnSpPr>
            <a:endCxn id="29" idx="0"/>
          </p:cNvCxnSpPr>
          <p:nvPr/>
        </p:nvCxnSpPr>
        <p:spPr>
          <a:xfrm>
            <a:off x="6000760" y="1785926"/>
            <a:ext cx="71436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aseline="-25000" dirty="0" smtClean="0"/>
              <a:t>                     </a:t>
            </a:r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r>
              <a:rPr lang="en-GB" sz="8000" baseline="-25000" dirty="0" smtClean="0"/>
              <a:t> </a:t>
            </a:r>
            <a:r>
              <a:rPr lang="en-GB" sz="8000" dirty="0" smtClean="0"/>
              <a:t>                   </a:t>
            </a:r>
            <a:r>
              <a:rPr lang="en-GB" sz="8000" baseline="-25000" dirty="0" smtClean="0"/>
              <a:t>Thank</a:t>
            </a:r>
            <a:r>
              <a:rPr lang="en-GB" sz="6000" baseline="-25000" dirty="0" smtClean="0"/>
              <a:t> You</a:t>
            </a:r>
            <a:endParaRPr lang="en-GB" sz="6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285752"/>
          </a:xfrm>
        </p:spPr>
        <p:txBody>
          <a:bodyPr>
            <a:noAutofit/>
          </a:bodyPr>
          <a:lstStyle/>
          <a:p>
            <a:r>
              <a:rPr lang="en-US" sz="2000" dirty="0" smtClean="0"/>
              <a:t>ER Diagram Full System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5995976" y="4296516"/>
            <a:ext cx="78581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Teacher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2456" y="1527534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Department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5565" y="6137662"/>
            <a:ext cx="157163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Dependents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7944" y="1456096"/>
            <a:ext cx="135732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Additional Responsibility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279666" y="2721421"/>
            <a:ext cx="1506779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Has_</a:t>
            </a:r>
          </a:p>
          <a:p>
            <a:pPr algn="ctr"/>
            <a:r>
              <a:rPr lang="en-US" sz="1000" dirty="0" smtClean="0"/>
              <a:t>additional</a:t>
            </a:r>
          </a:p>
          <a:p>
            <a:pPr algn="ctr"/>
            <a:r>
              <a:rPr lang="en-US" sz="1000" dirty="0" smtClean="0"/>
              <a:t>responsibility</a:t>
            </a:r>
            <a:endParaRPr lang="en-GB" sz="1000" dirty="0"/>
          </a:p>
        </p:txBody>
      </p:sp>
      <p:sp>
        <p:nvSpPr>
          <p:cNvPr id="14" name="Diamond 13"/>
          <p:cNvSpPr/>
          <p:nvPr/>
        </p:nvSpPr>
        <p:spPr>
          <a:xfrm>
            <a:off x="5782456" y="2599104"/>
            <a:ext cx="1214446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 in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2660035" y="2288611"/>
            <a:ext cx="142876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Salary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925596" y="3384922"/>
            <a:ext cx="1214382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Has_</a:t>
            </a:r>
          </a:p>
          <a:p>
            <a:pPr algn="ctr"/>
            <a:r>
              <a:rPr lang="en-US" sz="800" dirty="0" smtClean="0"/>
              <a:t>Deanship </a:t>
            </a:r>
            <a:endParaRPr lang="en-GB" sz="800" dirty="0"/>
          </a:p>
        </p:txBody>
      </p:sp>
      <p:sp>
        <p:nvSpPr>
          <p:cNvPr id="17" name="Rectangle 16"/>
          <p:cNvSpPr/>
          <p:nvPr/>
        </p:nvSpPr>
        <p:spPr>
          <a:xfrm>
            <a:off x="8211348" y="2313352"/>
            <a:ext cx="92866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Faculty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7925596" y="1456096"/>
            <a:ext cx="1218404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Consists of </a:t>
            </a:r>
            <a:endParaRPr lang="en-GB" sz="800" dirty="0"/>
          </a:p>
        </p:txBody>
      </p:sp>
      <p:sp>
        <p:nvSpPr>
          <p:cNvPr id="20" name="Diamond 19"/>
          <p:cNvSpPr/>
          <p:nvPr/>
        </p:nvSpPr>
        <p:spPr>
          <a:xfrm>
            <a:off x="7925596" y="4885120"/>
            <a:ext cx="1214414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Takes</a:t>
            </a:r>
            <a:endParaRPr lang="en-GB" sz="800" dirty="0"/>
          </a:p>
        </p:txBody>
      </p:sp>
      <p:sp>
        <p:nvSpPr>
          <p:cNvPr id="21" name="Rectangle 20"/>
          <p:cNvSpPr/>
          <p:nvPr/>
        </p:nvSpPr>
        <p:spPr>
          <a:xfrm>
            <a:off x="7997034" y="5885252"/>
            <a:ext cx="107153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13" idx="2"/>
          </p:cNvCxnSpPr>
          <p:nvPr/>
        </p:nvCxnSpPr>
        <p:spPr>
          <a:xfrm rot="10800000">
            <a:off x="5033057" y="3507239"/>
            <a:ext cx="962923" cy="78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 rot="10984304" flipV="1">
            <a:off x="6922881" y="3057591"/>
            <a:ext cx="1301055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 Headship</a:t>
            </a:r>
            <a:endParaRPr lang="en-GB" sz="1000" dirty="0"/>
          </a:p>
        </p:txBody>
      </p:sp>
      <p:cxnSp>
        <p:nvCxnSpPr>
          <p:cNvPr id="50" name="Straight Connector 49"/>
          <p:cNvCxnSpPr>
            <a:stCxn id="3" idx="0"/>
            <a:endCxn id="14" idx="2"/>
          </p:cNvCxnSpPr>
          <p:nvPr/>
        </p:nvCxnSpPr>
        <p:spPr>
          <a:xfrm flipV="1">
            <a:off x="6388885" y="3313484"/>
            <a:ext cx="794" cy="98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 flipH="1" flipV="1">
            <a:off x="6719904" y="3573143"/>
            <a:ext cx="857256" cy="766566"/>
          </a:xfrm>
          <a:prstGeom prst="bentConnector3">
            <a:avLst>
              <a:gd name="adj1" fmla="val 17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1"/>
            <a:endCxn id="5" idx="3"/>
          </p:cNvCxnSpPr>
          <p:nvPr/>
        </p:nvCxnSpPr>
        <p:spPr>
          <a:xfrm rot="10800000" flipV="1">
            <a:off x="7068340" y="1706128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0" idx="1"/>
          </p:cNvCxnSpPr>
          <p:nvPr/>
        </p:nvCxnSpPr>
        <p:spPr>
          <a:xfrm>
            <a:off x="6765249" y="4613854"/>
            <a:ext cx="1160347" cy="521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0" idx="2"/>
            <a:endCxn id="21" idx="0"/>
          </p:cNvCxnSpPr>
          <p:nvPr/>
        </p:nvCxnSpPr>
        <p:spPr>
          <a:xfrm rot="5400000">
            <a:off x="8282770" y="563521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z="1000" smtClean="0"/>
              <a:pPr/>
              <a:t>2</a:t>
            </a:fld>
            <a:endParaRPr lang="en-GB" sz="1000"/>
          </a:p>
        </p:txBody>
      </p:sp>
      <p:cxnSp>
        <p:nvCxnSpPr>
          <p:cNvPr id="201" name="Straight Arrow Connector 200"/>
          <p:cNvCxnSpPr/>
          <p:nvPr/>
        </p:nvCxnSpPr>
        <p:spPr>
          <a:xfrm rot="5400000" flipH="1" flipV="1">
            <a:off x="8246273" y="306345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6" idx="2"/>
          </p:cNvCxnSpPr>
          <p:nvPr/>
        </p:nvCxnSpPr>
        <p:spPr>
          <a:xfrm flipV="1">
            <a:off x="6776068" y="3884988"/>
            <a:ext cx="1756719" cy="57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48" idx="0"/>
          </p:cNvCxnSpPr>
          <p:nvPr/>
        </p:nvCxnSpPr>
        <p:spPr>
          <a:xfrm rot="16200000" flipV="1">
            <a:off x="6740961" y="2212105"/>
            <a:ext cx="1101788" cy="589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" idx="0"/>
            <a:endCxn id="5" idx="2"/>
          </p:cNvCxnSpPr>
          <p:nvPr/>
        </p:nvCxnSpPr>
        <p:spPr>
          <a:xfrm rot="5400000" flipH="1" flipV="1">
            <a:off x="6086067" y="2259774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" idx="0"/>
            <a:endCxn id="12" idx="2"/>
          </p:cNvCxnSpPr>
          <p:nvPr/>
        </p:nvCxnSpPr>
        <p:spPr>
          <a:xfrm rot="16200000" flipV="1">
            <a:off x="4471483" y="2159847"/>
            <a:ext cx="836697" cy="28645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0509" y="692126"/>
            <a:ext cx="1000132" cy="5074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office</a:t>
            </a:r>
            <a:endParaRPr lang="en-US" sz="1050" dirty="0"/>
          </a:p>
        </p:txBody>
      </p:sp>
      <p:sp>
        <p:nvSpPr>
          <p:cNvPr id="232" name="Rectangle 231"/>
          <p:cNvSpPr/>
          <p:nvPr/>
        </p:nvSpPr>
        <p:spPr>
          <a:xfrm>
            <a:off x="1372150" y="4846999"/>
            <a:ext cx="882457" cy="5749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Employee</a:t>
            </a:r>
            <a:endParaRPr lang="en-US" sz="1100" dirty="0"/>
          </a:p>
        </p:txBody>
      </p:sp>
      <p:sp>
        <p:nvSpPr>
          <p:cNvPr id="234" name="Rectangle 233"/>
          <p:cNvSpPr/>
          <p:nvPr/>
        </p:nvSpPr>
        <p:spPr>
          <a:xfrm>
            <a:off x="57200" y="2835266"/>
            <a:ext cx="914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Medical Record</a:t>
            </a:r>
            <a:endParaRPr lang="en-US" sz="1050" dirty="0"/>
          </a:p>
        </p:txBody>
      </p:sp>
      <p:sp>
        <p:nvSpPr>
          <p:cNvPr id="235" name="Flowchart: Decision 234"/>
          <p:cNvSpPr/>
          <p:nvPr/>
        </p:nvSpPr>
        <p:spPr>
          <a:xfrm>
            <a:off x="2915778" y="865527"/>
            <a:ext cx="1214446" cy="58189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</a:t>
            </a:r>
            <a:r>
              <a:rPr lang="en-US" sz="1000" dirty="0" smtClean="0"/>
              <a:t>etting</a:t>
            </a:r>
            <a:endParaRPr lang="en-US" sz="1000" dirty="0"/>
          </a:p>
        </p:txBody>
      </p:sp>
      <p:sp>
        <p:nvSpPr>
          <p:cNvPr id="236" name="Flowchart: Decision 235"/>
          <p:cNvSpPr/>
          <p:nvPr/>
        </p:nvSpPr>
        <p:spPr>
          <a:xfrm>
            <a:off x="1173517" y="2978142"/>
            <a:ext cx="1447801" cy="533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Working</a:t>
            </a:r>
            <a:endParaRPr lang="en-US" sz="1100" dirty="0"/>
          </a:p>
        </p:txBody>
      </p:sp>
      <p:sp>
        <p:nvSpPr>
          <p:cNvPr id="237" name="Flowchart: Decision 236"/>
          <p:cNvSpPr/>
          <p:nvPr/>
        </p:nvSpPr>
        <p:spPr>
          <a:xfrm>
            <a:off x="-32" y="4786322"/>
            <a:ext cx="1219200" cy="6096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Record of</a:t>
            </a:r>
            <a:endParaRPr lang="en-US" sz="1050" dirty="0"/>
          </a:p>
        </p:txBody>
      </p:sp>
      <p:sp>
        <p:nvSpPr>
          <p:cNvPr id="240" name="Flowchart: Decision 239"/>
          <p:cNvSpPr/>
          <p:nvPr/>
        </p:nvSpPr>
        <p:spPr>
          <a:xfrm>
            <a:off x="1673583" y="620688"/>
            <a:ext cx="1143000" cy="60960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Belongs to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316393" y="1835134"/>
            <a:ext cx="1066800" cy="5334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Designation</a:t>
            </a:r>
          </a:p>
        </p:txBody>
      </p:sp>
      <p:cxnSp>
        <p:nvCxnSpPr>
          <p:cNvPr id="242" name="Straight Connector 241"/>
          <p:cNvCxnSpPr>
            <a:stCxn id="241" idx="0"/>
          </p:cNvCxnSpPr>
          <p:nvPr/>
        </p:nvCxnSpPr>
        <p:spPr>
          <a:xfrm flipV="1">
            <a:off x="1849793" y="1230288"/>
            <a:ext cx="395290" cy="60484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endCxn id="236" idx="3"/>
          </p:cNvCxnSpPr>
          <p:nvPr/>
        </p:nvCxnSpPr>
        <p:spPr>
          <a:xfrm flipH="1">
            <a:off x="2621318" y="3244842"/>
            <a:ext cx="294460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505141" y="1478495"/>
            <a:ext cx="35719" cy="84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899592" y="3335332"/>
            <a:ext cx="1916991" cy="159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35" idx="1"/>
          </p:cNvCxnSpPr>
          <p:nvPr/>
        </p:nvCxnSpPr>
        <p:spPr>
          <a:xfrm flipV="1">
            <a:off x="2383193" y="1156473"/>
            <a:ext cx="532585" cy="678661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4" idx="2"/>
            <a:endCxn id="237" idx="0"/>
          </p:cNvCxnSpPr>
          <p:nvPr/>
        </p:nvCxnSpPr>
        <p:spPr>
          <a:xfrm>
            <a:off x="514400" y="3521066"/>
            <a:ext cx="95168" cy="126525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1" idx="2"/>
            <a:endCxn id="236" idx="0"/>
          </p:cNvCxnSpPr>
          <p:nvPr/>
        </p:nvCxnSpPr>
        <p:spPr>
          <a:xfrm>
            <a:off x="1849793" y="2368534"/>
            <a:ext cx="47625" cy="6096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0" idx="1"/>
            <a:endCxn id="229" idx="3"/>
          </p:cNvCxnSpPr>
          <p:nvPr/>
        </p:nvCxnSpPr>
        <p:spPr>
          <a:xfrm flipH="1">
            <a:off x="1030641" y="925488"/>
            <a:ext cx="642942" cy="20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62" idx="0"/>
          </p:cNvCxnSpPr>
          <p:nvPr/>
        </p:nvCxnSpPr>
        <p:spPr>
          <a:xfrm flipH="1" flipV="1">
            <a:off x="3540860" y="3335332"/>
            <a:ext cx="293723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19" idx="2"/>
          </p:cNvCxnSpPr>
          <p:nvPr/>
        </p:nvCxnSpPr>
        <p:spPr>
          <a:xfrm rot="16200000" flipH="1">
            <a:off x="8373073" y="2117887"/>
            <a:ext cx="357190" cy="3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3120203" y="5478472"/>
            <a:ext cx="1428760" cy="5715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Depends</a:t>
            </a:r>
            <a:endParaRPr lang="en-US" sz="900" dirty="0"/>
          </a:p>
        </p:txBody>
      </p:sp>
      <p:cxnSp>
        <p:nvCxnSpPr>
          <p:cNvPr id="78" name="Straight Connector 77"/>
          <p:cNvCxnSpPr>
            <a:stCxn id="62" idx="3"/>
            <a:endCxn id="11" idx="1"/>
          </p:cNvCxnSpPr>
          <p:nvPr/>
        </p:nvCxnSpPr>
        <p:spPr>
          <a:xfrm>
            <a:off x="4548963" y="5764224"/>
            <a:ext cx="1036602" cy="58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37061" y="2930971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officer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563632" y="3781819"/>
            <a:ext cx="942406" cy="464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28" name="Straight Connector 27"/>
          <p:cNvCxnSpPr>
            <a:endCxn id="26" idx="0"/>
          </p:cNvCxnSpPr>
          <p:nvPr/>
        </p:nvCxnSpPr>
        <p:spPr>
          <a:xfrm flipH="1">
            <a:off x="3034835" y="3335332"/>
            <a:ext cx="42684" cy="4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6" idx="3"/>
          </p:cNvCxnSpPr>
          <p:nvPr/>
        </p:nvCxnSpPr>
        <p:spPr>
          <a:xfrm flipV="1">
            <a:off x="2254607" y="4246166"/>
            <a:ext cx="780228" cy="6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/>
          <p:cNvSpPr/>
          <p:nvPr/>
        </p:nvSpPr>
        <p:spPr>
          <a:xfrm>
            <a:off x="3845618" y="3781819"/>
            <a:ext cx="942406" cy="464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>
            <a:off x="3962345" y="3335332"/>
            <a:ext cx="354476" cy="4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3"/>
          </p:cNvCxnSpPr>
          <p:nvPr/>
        </p:nvCxnSpPr>
        <p:spPr>
          <a:xfrm flipH="1" flipV="1">
            <a:off x="4316821" y="4246166"/>
            <a:ext cx="1679155" cy="47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916" y="190500"/>
            <a:ext cx="1295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00" y="1717964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Payscale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27543" y="43434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officer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399" y="2441864"/>
            <a:ext cx="156479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439891" y="4215246"/>
            <a:ext cx="1371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Record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4953000" y="1517073"/>
            <a:ext cx="1981200" cy="914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etting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679123" y="2860964"/>
            <a:ext cx="2143991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5181600" y="4156364"/>
            <a:ext cx="17526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of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1" y="4156364"/>
            <a:ext cx="20574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2959678" y="289214"/>
            <a:ext cx="1828800" cy="74295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Belongs to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97778" y="1583315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Designation</a:t>
            </a:r>
          </a:p>
        </p:txBody>
      </p:sp>
      <p:cxnSp>
        <p:nvCxnSpPr>
          <p:cNvPr id="39" name="Straight Arrow Connector 38"/>
          <p:cNvCxnSpPr>
            <a:cxnSpLocks/>
            <a:endCxn id="5" idx="3"/>
          </p:cNvCxnSpPr>
          <p:nvPr/>
        </p:nvCxnSpPr>
        <p:spPr>
          <a:xfrm flipH="1" flipV="1">
            <a:off x="1470316" y="533400"/>
            <a:ext cx="1527462" cy="127289"/>
          </a:xfrm>
          <a:prstGeom prst="straightConnector1">
            <a:avLst/>
          </a:prstGeom>
          <a:ln cap="flat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2"/>
          </p:cNvCxnSpPr>
          <p:nvPr/>
        </p:nvCxnSpPr>
        <p:spPr>
          <a:xfrm flipV="1">
            <a:off x="3874078" y="1032164"/>
            <a:ext cx="0" cy="55115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0"/>
            <a:endCxn id="13" idx="2"/>
          </p:cNvCxnSpPr>
          <p:nvPr/>
        </p:nvCxnSpPr>
        <p:spPr>
          <a:xfrm flipV="1">
            <a:off x="3751119" y="3699164"/>
            <a:ext cx="0" cy="6442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</p:cNvCxnSpPr>
          <p:nvPr/>
        </p:nvCxnSpPr>
        <p:spPr>
          <a:xfrm flipV="1">
            <a:off x="6934200" y="1948296"/>
            <a:ext cx="381000" cy="25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8" idx="1"/>
          </p:cNvCxnSpPr>
          <p:nvPr/>
        </p:nvCxnSpPr>
        <p:spPr>
          <a:xfrm>
            <a:off x="2057401" y="4575464"/>
            <a:ext cx="870142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1"/>
            <a:endCxn id="8" idx="3"/>
          </p:cNvCxnSpPr>
          <p:nvPr/>
        </p:nvCxnSpPr>
        <p:spPr>
          <a:xfrm flipH="1">
            <a:off x="4574695" y="4575464"/>
            <a:ext cx="606905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1"/>
          </p:cNvCxnSpPr>
          <p:nvPr/>
        </p:nvCxnSpPr>
        <p:spPr>
          <a:xfrm>
            <a:off x="4574695" y="1948296"/>
            <a:ext cx="378305" cy="2597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2"/>
            <a:endCxn id="15" idx="0"/>
          </p:cNvCxnSpPr>
          <p:nvPr/>
        </p:nvCxnSpPr>
        <p:spPr>
          <a:xfrm>
            <a:off x="934797" y="3127664"/>
            <a:ext cx="93904" cy="102870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4" idx="3"/>
          </p:cNvCxnSpPr>
          <p:nvPr/>
        </p:nvCxnSpPr>
        <p:spPr>
          <a:xfrm flipH="1">
            <a:off x="6934200" y="4575464"/>
            <a:ext cx="533400" cy="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5" idx="2"/>
            <a:endCxn id="13" idx="0"/>
          </p:cNvCxnSpPr>
          <p:nvPr/>
        </p:nvCxnSpPr>
        <p:spPr>
          <a:xfrm flipH="1">
            <a:off x="3751119" y="2316740"/>
            <a:ext cx="10776" cy="54422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6448" y="57912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3429000" y="54102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isa</a:t>
            </a:r>
            <a:endParaRPr lang="en-US" sz="1000" dirty="0"/>
          </a:p>
        </p:txBody>
      </p:sp>
      <p:cxnSp>
        <p:nvCxnSpPr>
          <p:cNvPr id="11" name="Straight Connector 10"/>
          <p:cNvCxnSpPr>
            <a:stCxn id="4" idx="0"/>
          </p:cNvCxnSpPr>
          <p:nvPr/>
        </p:nvCxnSpPr>
        <p:spPr>
          <a:xfrm flipV="1">
            <a:off x="3733800" y="5181600"/>
            <a:ext cx="0" cy="2286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25" idx="1"/>
          </p:cNvCxnSpPr>
          <p:nvPr/>
        </p:nvCxnSpPr>
        <p:spPr>
          <a:xfrm>
            <a:off x="3733800" y="5943600"/>
            <a:ext cx="562648" cy="2667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2497668" y="5649191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isa</a:t>
            </a:r>
            <a:endParaRPr lang="en-US" sz="1000" dirty="0"/>
          </a:p>
        </p:txBody>
      </p:sp>
      <p:cxnSp>
        <p:nvCxnSpPr>
          <p:cNvPr id="19" name="Straight Connector 18"/>
          <p:cNvCxnSpPr>
            <a:stCxn id="31" idx="0"/>
          </p:cNvCxnSpPr>
          <p:nvPr/>
        </p:nvCxnSpPr>
        <p:spPr>
          <a:xfrm flipV="1">
            <a:off x="2802468" y="5216237"/>
            <a:ext cx="350115" cy="43295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1" idx="3"/>
          </p:cNvCxnSpPr>
          <p:nvPr/>
        </p:nvCxnSpPr>
        <p:spPr>
          <a:xfrm flipH="1">
            <a:off x="1905000" y="6182591"/>
            <a:ext cx="897468" cy="29440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848" y="59436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Teacher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96119" y="-24"/>
            <a:ext cx="257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 smtClean="0"/>
              <a:t>Employee Module</a:t>
            </a:r>
            <a:br>
              <a:rPr lang="en-US" sz="3600" baseline="-25000" dirty="0" smtClean="0"/>
            </a:br>
            <a:r>
              <a:rPr lang="en-US" sz="3600" baseline="-25000" dirty="0" smtClean="0"/>
              <a:t>Roll:  1005002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2282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6025" y="1622761"/>
            <a:ext cx="1295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67030" y="4163340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Payscale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4204830" y="3962449"/>
            <a:ext cx="1981200" cy="914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etting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2211508" y="2734590"/>
            <a:ext cx="1828800" cy="74295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Belongs 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9608" y="4028691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Designation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cxnSpLocks/>
            <a:stCxn id="9" idx="0"/>
          </p:cNvCxnSpPr>
          <p:nvPr/>
        </p:nvCxnSpPr>
        <p:spPr>
          <a:xfrm flipH="1" flipV="1">
            <a:off x="3112919" y="2308562"/>
            <a:ext cx="12989" cy="426028"/>
          </a:xfrm>
          <a:prstGeom prst="straightConnector1">
            <a:avLst/>
          </a:prstGeom>
          <a:ln cap="flat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2"/>
          </p:cNvCxnSpPr>
          <p:nvPr/>
        </p:nvCxnSpPr>
        <p:spPr>
          <a:xfrm flipV="1">
            <a:off x="3125908" y="3477540"/>
            <a:ext cx="0" cy="55115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86030" y="4393672"/>
            <a:ext cx="381000" cy="25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3826525" y="4393672"/>
            <a:ext cx="378305" cy="2597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685800"/>
            <a:ext cx="108063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2667000" y="685800"/>
            <a:ext cx="994425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uilding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040308" y="685800"/>
            <a:ext cx="1369892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PABX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4830" y="1828800"/>
            <a:ext cx="1205370" cy="8252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FAX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9600" y="3276600"/>
            <a:ext cx="1066800" cy="4659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no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-76200" y="4028691"/>
            <a:ext cx="1676400" cy="6195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 telephone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4400" y="5105400"/>
            <a:ext cx="1335208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543800" y="5257800"/>
            <a:ext cx="1676400" cy="76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05600" y="2895600"/>
            <a:ext cx="1080630" cy="6139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PID</a:t>
            </a:r>
            <a:endParaRPr lang="en-US" u="sng" dirty="0"/>
          </a:p>
        </p:txBody>
      </p:sp>
      <p:sp>
        <p:nvSpPr>
          <p:cNvPr id="25" name="Oval 24"/>
          <p:cNvSpPr/>
          <p:nvPr/>
        </p:nvSpPr>
        <p:spPr>
          <a:xfrm>
            <a:off x="7924800" y="3477540"/>
            <a:ext cx="1295400" cy="9421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Starting salary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964345" y="5257800"/>
            <a:ext cx="128157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 of declaration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02948" y="5257800"/>
            <a:ext cx="1416652" cy="76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designationid</a:t>
            </a:r>
            <a:endParaRPr lang="en-US" u="sng" dirty="0"/>
          </a:p>
        </p:txBody>
      </p:sp>
      <p:cxnSp>
        <p:nvCxnSpPr>
          <p:cNvPr id="30" name="Straight Arrow Connector 29"/>
          <p:cNvCxnSpPr>
            <a:stCxn id="18" idx="3"/>
          </p:cNvCxnSpPr>
          <p:nvPr/>
        </p:nvCxnSpPr>
        <p:spPr>
          <a:xfrm flipH="1">
            <a:off x="3711276" y="1206126"/>
            <a:ext cx="529648" cy="4534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V="1">
            <a:off x="3164212" y="1295400"/>
            <a:ext cx="1" cy="327361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76400" y="1295400"/>
            <a:ext cx="689625" cy="3641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3"/>
          </p:cNvCxnSpPr>
          <p:nvPr/>
        </p:nvCxnSpPr>
        <p:spPr>
          <a:xfrm>
            <a:off x="3661425" y="1965661"/>
            <a:ext cx="579499" cy="1679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0" idx="5"/>
          </p:cNvCxnSpPr>
          <p:nvPr/>
        </p:nvCxnSpPr>
        <p:spPr>
          <a:xfrm flipH="1" flipV="1">
            <a:off x="1520171" y="3674277"/>
            <a:ext cx="729437" cy="489063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1"/>
            <a:endCxn id="21" idx="6"/>
          </p:cNvCxnSpPr>
          <p:nvPr/>
        </p:nvCxnSpPr>
        <p:spPr>
          <a:xfrm flipH="1" flipV="1">
            <a:off x="1600200" y="4338446"/>
            <a:ext cx="649408" cy="5695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7"/>
          </p:cNvCxnSpPr>
          <p:nvPr/>
        </p:nvCxnSpPr>
        <p:spPr>
          <a:xfrm flipH="1">
            <a:off x="2054071" y="4762116"/>
            <a:ext cx="195537" cy="4437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70094" y="4762116"/>
            <a:ext cx="135106" cy="49568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0"/>
          </p:cNvCxnSpPr>
          <p:nvPr/>
        </p:nvCxnSpPr>
        <p:spPr>
          <a:xfrm flipV="1">
            <a:off x="7176630" y="3546812"/>
            <a:ext cx="0" cy="61652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786230" y="4163340"/>
            <a:ext cx="214770" cy="175105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3" idx="1"/>
          </p:cNvCxnSpPr>
          <p:nvPr/>
        </p:nvCxnSpPr>
        <p:spPr>
          <a:xfrm>
            <a:off x="7543800" y="4849140"/>
            <a:ext cx="245503" cy="52025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05600" y="4876849"/>
            <a:ext cx="0" cy="380951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32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543" y="3352736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Officer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399" y="1451200"/>
            <a:ext cx="156479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Dependant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467600" y="3241900"/>
            <a:ext cx="1371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Record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2679123" y="1870300"/>
            <a:ext cx="2143991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5181600" y="3165700"/>
            <a:ext cx="17526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of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" y="3165700"/>
            <a:ext cx="20574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7" idx="2"/>
          </p:cNvCxnSpPr>
          <p:nvPr/>
        </p:nvCxnSpPr>
        <p:spPr>
          <a:xfrm flipV="1">
            <a:off x="3751119" y="2708500"/>
            <a:ext cx="0" cy="6442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2057401" y="3584800"/>
            <a:ext cx="870142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4" idx="3"/>
          </p:cNvCxnSpPr>
          <p:nvPr/>
        </p:nvCxnSpPr>
        <p:spPr>
          <a:xfrm flipH="1">
            <a:off x="4574695" y="3584800"/>
            <a:ext cx="606905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9" idx="0"/>
          </p:cNvCxnSpPr>
          <p:nvPr/>
        </p:nvCxnSpPr>
        <p:spPr>
          <a:xfrm>
            <a:off x="934797" y="2137000"/>
            <a:ext cx="93904" cy="102870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  <a:endCxn id="8" idx="3"/>
          </p:cNvCxnSpPr>
          <p:nvPr/>
        </p:nvCxnSpPr>
        <p:spPr>
          <a:xfrm flipH="1">
            <a:off x="6934200" y="3584800"/>
            <a:ext cx="533400" cy="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38911" y="2137000"/>
            <a:ext cx="1023889" cy="571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MID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6781800" y="1413100"/>
            <a:ext cx="1309255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066810" y="2347416"/>
            <a:ext cx="1000990" cy="6078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83764" y="1184500"/>
            <a:ext cx="940329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DID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1946083" y="228600"/>
            <a:ext cx="1343457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" y="228600"/>
            <a:ext cx="10668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00199" y="2514600"/>
            <a:ext cx="1327343" cy="7013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32584" y="4078400"/>
            <a:ext cx="1638299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University email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4961" y="5410168"/>
            <a:ext cx="1118658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552141" y="5368652"/>
            <a:ext cx="1423458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Residant</a:t>
            </a:r>
            <a:r>
              <a:rPr lang="en-US" dirty="0" smtClean="0"/>
              <a:t> phone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00400" y="5237353"/>
            <a:ext cx="12192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OID</a:t>
            </a:r>
            <a:endParaRPr lang="en-US" u="sng" dirty="0"/>
          </a:p>
        </p:txBody>
      </p:sp>
      <p:sp>
        <p:nvSpPr>
          <p:cNvPr id="27" name="Oval 26"/>
          <p:cNvSpPr/>
          <p:nvPr/>
        </p:nvSpPr>
        <p:spPr>
          <a:xfrm>
            <a:off x="5040329" y="4714328"/>
            <a:ext cx="1219200" cy="762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16529" y="4075000"/>
            <a:ext cx="1143000" cy="53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scale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74694" y="2651350"/>
            <a:ext cx="1216505" cy="5646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934200" y="2708500"/>
            <a:ext cx="533400" cy="64423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620000" y="2137000"/>
            <a:ext cx="152400" cy="11049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305800" y="2955284"/>
            <a:ext cx="152400" cy="26070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3"/>
          </p:cNvCxnSpPr>
          <p:nvPr/>
        </p:nvCxnSpPr>
        <p:spPr>
          <a:xfrm flipV="1">
            <a:off x="4574695" y="3133297"/>
            <a:ext cx="178152" cy="2194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83764" y="4003900"/>
            <a:ext cx="843778" cy="3395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293619" y="4173650"/>
            <a:ext cx="1633923" cy="161410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94927" y="4190936"/>
            <a:ext cx="361998" cy="128505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78948" y="4190936"/>
            <a:ext cx="278652" cy="10464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78083" y="4173650"/>
            <a:ext cx="827317" cy="77935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8" idx="2"/>
          </p:cNvCxnSpPr>
          <p:nvPr/>
        </p:nvCxnSpPr>
        <p:spPr>
          <a:xfrm>
            <a:off x="4591050" y="4173650"/>
            <a:ext cx="525479" cy="16975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2" idx="3"/>
          </p:cNvCxnSpPr>
          <p:nvPr/>
        </p:nvCxnSpPr>
        <p:spPr>
          <a:xfrm flipV="1">
            <a:off x="1600199" y="3113270"/>
            <a:ext cx="194385" cy="23946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09600" y="838200"/>
            <a:ext cx="76200" cy="5749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0" idx="3"/>
          </p:cNvCxnSpPr>
          <p:nvPr/>
        </p:nvCxnSpPr>
        <p:spPr>
          <a:xfrm flipV="1">
            <a:off x="1447800" y="748926"/>
            <a:ext cx="695028" cy="70227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" idx="3"/>
          </p:cNvCxnSpPr>
          <p:nvPr/>
        </p:nvCxnSpPr>
        <p:spPr>
          <a:xfrm flipV="1">
            <a:off x="1717194" y="1641700"/>
            <a:ext cx="366570" cy="1524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76083" y="547687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Designations</a:t>
            </a:r>
            <a:endParaRPr lang="en-US" sz="2000" dirty="0"/>
          </a:p>
        </p:txBody>
      </p:sp>
      <p:cxnSp>
        <p:nvCxnSpPr>
          <p:cNvPr id="49" name="Straight Connector 48"/>
          <p:cNvCxnSpPr>
            <a:stCxn id="7" idx="0"/>
          </p:cNvCxnSpPr>
          <p:nvPr/>
        </p:nvCxnSpPr>
        <p:spPr>
          <a:xfrm flipV="1">
            <a:off x="3751119" y="1281112"/>
            <a:ext cx="58881" cy="58918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105400" y="1905000"/>
            <a:ext cx="914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date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191000" y="1447800"/>
            <a:ext cx="9906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57" name="Straight Connector 56"/>
          <p:cNvCxnSpPr>
            <a:endCxn id="53" idx="4"/>
          </p:cNvCxnSpPr>
          <p:nvPr/>
        </p:nvCxnSpPr>
        <p:spPr>
          <a:xfrm flipV="1">
            <a:off x="4495800" y="1905000"/>
            <a:ext cx="190500" cy="2286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51" idx="2"/>
          </p:cNvCxnSpPr>
          <p:nvPr/>
        </p:nvCxnSpPr>
        <p:spPr>
          <a:xfrm flipV="1">
            <a:off x="4823114" y="2171700"/>
            <a:ext cx="282286" cy="1177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72624" y="5524532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41" name="Isosceles Triangle 40"/>
          <p:cNvSpPr/>
          <p:nvPr/>
        </p:nvSpPr>
        <p:spPr>
          <a:xfrm>
            <a:off x="4278083" y="4742053"/>
            <a:ext cx="626234" cy="6265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isa</a:t>
            </a:r>
            <a:endParaRPr lang="en-US" sz="1100" dirty="0"/>
          </a:p>
        </p:txBody>
      </p:sp>
      <p:cxnSp>
        <p:nvCxnSpPr>
          <p:cNvPr id="55" name="Straight Connector 54"/>
          <p:cNvCxnSpPr>
            <a:endCxn id="41" idx="0"/>
          </p:cNvCxnSpPr>
          <p:nvPr/>
        </p:nvCxnSpPr>
        <p:spPr>
          <a:xfrm>
            <a:off x="4140200" y="4190936"/>
            <a:ext cx="451000" cy="5511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1" idx="3"/>
          </p:cNvCxnSpPr>
          <p:nvPr/>
        </p:nvCxnSpPr>
        <p:spPr>
          <a:xfrm flipH="1" flipV="1">
            <a:off x="4591200" y="5368652"/>
            <a:ext cx="2281424" cy="8382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58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3214678" y="3286124"/>
            <a:ext cx="257176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14678" y="785794"/>
            <a:ext cx="16430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6" name="Diamond 115"/>
          <p:cNvSpPr/>
          <p:nvPr/>
        </p:nvSpPr>
        <p:spPr>
          <a:xfrm>
            <a:off x="3071802" y="4143380"/>
            <a:ext cx="2571768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Has_</a:t>
            </a:r>
          </a:p>
          <a:p>
            <a:pPr algn="ctr"/>
            <a:r>
              <a:rPr lang="en-US" sz="1600" dirty="0" smtClean="0"/>
              <a:t>dependency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3214678" y="6000768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2542" y="928670"/>
            <a:ext cx="200026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Additional Responsibility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Diamond 118"/>
          <p:cNvSpPr/>
          <p:nvPr/>
        </p:nvSpPr>
        <p:spPr>
          <a:xfrm>
            <a:off x="0" y="1857364"/>
            <a:ext cx="2428860" cy="15001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Has_</a:t>
            </a:r>
          </a:p>
          <a:p>
            <a:pPr algn="ctr"/>
            <a:r>
              <a:rPr lang="en-US" dirty="0" smtClean="0"/>
              <a:t>additional</a:t>
            </a:r>
          </a:p>
          <a:p>
            <a:pPr algn="ctr"/>
            <a:r>
              <a:rPr lang="en-US" dirty="0" smtClean="0"/>
              <a:t>responsibility</a:t>
            </a:r>
            <a:endParaRPr lang="en-GB" dirty="0"/>
          </a:p>
        </p:txBody>
      </p:sp>
      <p:sp>
        <p:nvSpPr>
          <p:cNvPr id="120" name="Diamond 119"/>
          <p:cNvSpPr/>
          <p:nvPr/>
        </p:nvSpPr>
        <p:spPr>
          <a:xfrm>
            <a:off x="3143240" y="1643050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in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71406" y="5786454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Officer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Diamond 121"/>
          <p:cNvSpPr/>
          <p:nvPr/>
        </p:nvSpPr>
        <p:spPr>
          <a:xfrm>
            <a:off x="6858016" y="2928934"/>
            <a:ext cx="2285984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Has_</a:t>
            </a:r>
          </a:p>
          <a:p>
            <a:pPr algn="ctr"/>
            <a:r>
              <a:rPr lang="en-US" dirty="0" smtClean="0"/>
              <a:t>Deanship </a:t>
            </a:r>
            <a:endParaRPr lang="en-GB" dirty="0"/>
          </a:p>
        </p:txBody>
      </p:sp>
      <p:sp>
        <p:nvSpPr>
          <p:cNvPr id="123" name="Rectangle 122"/>
          <p:cNvSpPr/>
          <p:nvPr/>
        </p:nvSpPr>
        <p:spPr>
          <a:xfrm>
            <a:off x="7000892" y="2071678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4" name="Diamond 123"/>
          <p:cNvSpPr/>
          <p:nvPr/>
        </p:nvSpPr>
        <p:spPr>
          <a:xfrm>
            <a:off x="7000892" y="428604"/>
            <a:ext cx="2071670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Consists of </a:t>
            </a:r>
            <a:endParaRPr lang="en-GB" dirty="0"/>
          </a:p>
        </p:txBody>
      </p:sp>
      <p:sp>
        <p:nvSpPr>
          <p:cNvPr id="125" name="Diamond 124"/>
          <p:cNvSpPr/>
          <p:nvPr/>
        </p:nvSpPr>
        <p:spPr>
          <a:xfrm>
            <a:off x="7143768" y="4214818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GB" dirty="0"/>
          </a:p>
        </p:txBody>
      </p:sp>
      <p:sp>
        <p:nvSpPr>
          <p:cNvPr id="126" name="Rectangle 125"/>
          <p:cNvSpPr/>
          <p:nvPr/>
        </p:nvSpPr>
        <p:spPr>
          <a:xfrm>
            <a:off x="7072330" y="5929330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13" idx="1"/>
            <a:endCxn id="119" idx="3"/>
          </p:cNvCxnSpPr>
          <p:nvPr/>
        </p:nvCxnSpPr>
        <p:spPr>
          <a:xfrm rot="10800000">
            <a:off x="2428860" y="2607464"/>
            <a:ext cx="785818" cy="8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9" idx="0"/>
          </p:cNvCxnSpPr>
          <p:nvPr/>
        </p:nvCxnSpPr>
        <p:spPr>
          <a:xfrm rot="5400000" flipH="1" flipV="1">
            <a:off x="1036621" y="1607339"/>
            <a:ext cx="427834" cy="7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428860" y="3643314"/>
            <a:ext cx="793619" cy="63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1" idx="3"/>
            <a:endCxn id="116" idx="1"/>
          </p:cNvCxnSpPr>
          <p:nvPr/>
        </p:nvCxnSpPr>
        <p:spPr>
          <a:xfrm flipV="1">
            <a:off x="2071670" y="4714884"/>
            <a:ext cx="1000132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6" idx="2"/>
          </p:cNvCxnSpPr>
          <p:nvPr/>
        </p:nvCxnSpPr>
        <p:spPr>
          <a:xfrm rot="5400000">
            <a:off x="4000496" y="564357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/>
          <p:cNvSpPr/>
          <p:nvPr/>
        </p:nvSpPr>
        <p:spPr>
          <a:xfrm>
            <a:off x="4857752" y="2285992"/>
            <a:ext cx="2214578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 Headship</a:t>
            </a:r>
            <a:endParaRPr lang="en-GB" sz="1600" dirty="0"/>
          </a:p>
        </p:txBody>
      </p:sp>
      <p:cxnSp>
        <p:nvCxnSpPr>
          <p:cNvPr id="134" name="Straight Connector 133"/>
          <p:cNvCxnSpPr>
            <a:endCxn id="120" idx="2"/>
          </p:cNvCxnSpPr>
          <p:nvPr/>
        </p:nvCxnSpPr>
        <p:spPr>
          <a:xfrm rot="5400000" flipH="1" flipV="1">
            <a:off x="3653224" y="2903928"/>
            <a:ext cx="729468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0" idx="0"/>
            <a:endCxn id="115" idx="2"/>
          </p:cNvCxnSpPr>
          <p:nvPr/>
        </p:nvCxnSpPr>
        <p:spPr>
          <a:xfrm rot="5400000" flipH="1" flipV="1">
            <a:off x="3821901" y="142873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/>
          <p:cNvCxnSpPr>
            <a:stCxn id="113" idx="3"/>
            <a:endCxn id="133" idx="2"/>
          </p:cNvCxnSpPr>
          <p:nvPr/>
        </p:nvCxnSpPr>
        <p:spPr>
          <a:xfrm flipV="1">
            <a:off x="5786446" y="3200392"/>
            <a:ext cx="178595" cy="3000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22" idx="1"/>
          </p:cNvCxnSpPr>
          <p:nvPr/>
        </p:nvCxnSpPr>
        <p:spPr>
          <a:xfrm flipV="1">
            <a:off x="5786446" y="3500438"/>
            <a:ext cx="107157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2" idx="0"/>
            <a:endCxn id="123" idx="2"/>
          </p:cNvCxnSpPr>
          <p:nvPr/>
        </p:nvCxnSpPr>
        <p:spPr>
          <a:xfrm rot="5400000" flipH="1" flipV="1">
            <a:off x="7786702" y="2714612"/>
            <a:ext cx="428628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24" idx="2"/>
          </p:cNvCxnSpPr>
          <p:nvPr/>
        </p:nvCxnSpPr>
        <p:spPr>
          <a:xfrm rot="5400000" flipH="1" flipV="1">
            <a:off x="7768842" y="1803794"/>
            <a:ext cx="500066" cy="3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1"/>
            <a:endCxn id="115" idx="3"/>
          </p:cNvCxnSpPr>
          <p:nvPr/>
        </p:nvCxnSpPr>
        <p:spPr>
          <a:xfrm rot="10800000">
            <a:off x="4857752" y="100010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endCxn id="125" idx="1"/>
          </p:cNvCxnSpPr>
          <p:nvPr/>
        </p:nvCxnSpPr>
        <p:spPr>
          <a:xfrm>
            <a:off x="5786446" y="3714752"/>
            <a:ext cx="1357322" cy="9572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5" idx="2"/>
            <a:endCxn id="126" idx="0"/>
          </p:cNvCxnSpPr>
          <p:nvPr/>
        </p:nvCxnSpPr>
        <p:spPr>
          <a:xfrm rot="16200000" flipH="1">
            <a:off x="7654546" y="5511414"/>
            <a:ext cx="80011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42"/>
          <p:cNvCxnSpPr>
            <a:stCxn id="133" idx="0"/>
          </p:cNvCxnSpPr>
          <p:nvPr/>
        </p:nvCxnSpPr>
        <p:spPr>
          <a:xfrm rot="16200000" flipV="1">
            <a:off x="4804175" y="1125126"/>
            <a:ext cx="1214446" cy="11072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Slide Number Placeholder 72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A4AB0BE-37ED-4F50-9D97-94A8AF6C6A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45" name="TextBox 144"/>
          <p:cNvSpPr txBox="1"/>
          <p:nvPr/>
        </p:nvSpPr>
        <p:spPr>
          <a:xfrm>
            <a:off x="1214414" y="135729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6" name="TextBox 145"/>
          <p:cNvSpPr txBox="1"/>
          <p:nvPr/>
        </p:nvSpPr>
        <p:spPr>
          <a:xfrm>
            <a:off x="2857488" y="29882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7" name="TextBox 146"/>
          <p:cNvSpPr txBox="1"/>
          <p:nvPr/>
        </p:nvSpPr>
        <p:spPr>
          <a:xfrm>
            <a:off x="3009888" y="36433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8" name="TextBox 147"/>
          <p:cNvSpPr txBox="1"/>
          <p:nvPr/>
        </p:nvSpPr>
        <p:spPr>
          <a:xfrm>
            <a:off x="2071670" y="59293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9" name="TextBox 148"/>
          <p:cNvSpPr txBox="1"/>
          <p:nvPr/>
        </p:nvSpPr>
        <p:spPr>
          <a:xfrm>
            <a:off x="4071934" y="5643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71538" y="534568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744222" y="170234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7958536" y="241672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3786182" y="114298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672388" y="107154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964894" y="320254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607836" y="3488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8" y="36406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7750844" y="557214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786314" y="7022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714744" y="29882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6" name="Isosceles Triangle 55"/>
          <p:cNvSpPr/>
          <p:nvPr/>
        </p:nvSpPr>
        <p:spPr>
          <a:xfrm rot="797851">
            <a:off x="2132646" y="4278027"/>
            <a:ext cx="641468" cy="541843"/>
          </a:xfrm>
          <a:prstGeom prst="triangle">
            <a:avLst>
              <a:gd name="adj" fmla="val 3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Isa</a:t>
            </a:r>
            <a:endParaRPr lang="en-US" sz="800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1559143" y="4941659"/>
            <a:ext cx="1000132" cy="68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406" y="-71462"/>
            <a:ext cx="231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Module</a:t>
            </a:r>
            <a:br>
              <a:rPr lang="en-US" sz="2400" dirty="0" smtClean="0"/>
            </a:br>
            <a:r>
              <a:rPr lang="en-US" sz="2400" dirty="0" smtClean="0"/>
              <a:t>Roll: 1005017</a:t>
            </a:r>
            <a:endParaRPr lang="en-US" sz="2400" dirty="0"/>
          </a:p>
        </p:txBody>
      </p:sp>
      <p:sp>
        <p:nvSpPr>
          <p:cNvPr id="65" name="Isosceles Triangle 64"/>
          <p:cNvSpPr/>
          <p:nvPr/>
        </p:nvSpPr>
        <p:spPr>
          <a:xfrm>
            <a:off x="559678" y="4499815"/>
            <a:ext cx="653375" cy="429383"/>
          </a:xfrm>
          <a:prstGeom prst="triangle">
            <a:avLst>
              <a:gd name="adj" fmla="val 42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isa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 flipH="1">
            <a:off x="0" y="3643314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65" idx="0"/>
            <a:endCxn id="77" idx="2"/>
          </p:cNvCxnSpPr>
          <p:nvPr/>
        </p:nvCxnSpPr>
        <p:spPr>
          <a:xfrm rot="5400000" flipH="1" flipV="1">
            <a:off x="703315" y="4202998"/>
            <a:ext cx="427873" cy="16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5" idx="3"/>
          </p:cNvCxnSpPr>
          <p:nvPr/>
        </p:nvCxnSpPr>
        <p:spPr>
          <a:xfrm rot="16200000" flipH="1">
            <a:off x="417170" y="5346397"/>
            <a:ext cx="857254" cy="2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Officer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71604" y="2143116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OfficerID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143372" y="2143116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6500826" y="2214554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42910" y="3143248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00232" y="250030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00826" y="3357562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No</a:t>
            </a:r>
            <a:endParaRPr lang="en-GB" dirty="0"/>
          </a:p>
        </p:txBody>
      </p:sp>
      <p:cxnSp>
        <p:nvCxnSpPr>
          <p:cNvPr id="24" name="Straight Connector 23"/>
          <p:cNvCxnSpPr>
            <a:endCxn id="5" idx="5"/>
          </p:cNvCxnSpPr>
          <p:nvPr/>
        </p:nvCxnSpPr>
        <p:spPr>
          <a:xfrm rot="16200000" flipV="1">
            <a:off x="3047289" y="2618668"/>
            <a:ext cx="644737" cy="54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0"/>
          </p:cNvCxnSpPr>
          <p:nvPr/>
        </p:nvCxnSpPr>
        <p:spPr>
          <a:xfrm rot="5400000" flipH="1" flipV="1">
            <a:off x="4339826" y="2911075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786446" y="2571744"/>
            <a:ext cx="857256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19" idx="2"/>
          </p:cNvCxnSpPr>
          <p:nvPr/>
        </p:nvCxnSpPr>
        <p:spPr>
          <a:xfrm>
            <a:off x="5786446" y="3500438"/>
            <a:ext cx="71438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  <a:endCxn id="11" idx="6"/>
          </p:cNvCxnSpPr>
          <p:nvPr/>
        </p:nvCxnSpPr>
        <p:spPr>
          <a:xfrm rot="10800000">
            <a:off x="2714612" y="3393282"/>
            <a:ext cx="71438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286116" y="485776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GB" dirty="0"/>
          </a:p>
        </p:txBody>
      </p:sp>
      <p:cxnSp>
        <p:nvCxnSpPr>
          <p:cNvPr id="23" name="Straight Connector 22"/>
          <p:cNvCxnSpPr>
            <a:stCxn id="21" idx="0"/>
            <a:endCxn id="4" idx="2"/>
          </p:cNvCxnSpPr>
          <p:nvPr/>
        </p:nvCxnSpPr>
        <p:spPr>
          <a:xfrm rot="5400000" flipH="1" flipV="1">
            <a:off x="3929058" y="4179099"/>
            <a:ext cx="107157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71604" y="2143116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143372" y="2143116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6500826" y="2214554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00232" y="250030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00826" y="3357562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No</a:t>
            </a:r>
            <a:endParaRPr lang="en-GB" dirty="0"/>
          </a:p>
        </p:txBody>
      </p:sp>
      <p:cxnSp>
        <p:nvCxnSpPr>
          <p:cNvPr id="24" name="Straight Connector 23"/>
          <p:cNvCxnSpPr>
            <a:endCxn id="5" idx="5"/>
          </p:cNvCxnSpPr>
          <p:nvPr/>
        </p:nvCxnSpPr>
        <p:spPr>
          <a:xfrm rot="16200000" flipV="1">
            <a:off x="3047289" y="2618668"/>
            <a:ext cx="644737" cy="54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0"/>
          </p:cNvCxnSpPr>
          <p:nvPr/>
        </p:nvCxnSpPr>
        <p:spPr>
          <a:xfrm rot="5400000" flipH="1" flipV="1">
            <a:off x="4339826" y="2911075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786446" y="2571744"/>
            <a:ext cx="857256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19" idx="2"/>
          </p:cNvCxnSpPr>
          <p:nvPr/>
        </p:nvCxnSpPr>
        <p:spPr>
          <a:xfrm>
            <a:off x="5786446" y="3500438"/>
            <a:ext cx="71438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4348" y="2143116"/>
            <a:ext cx="264320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357818" y="2143116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85852" y="249871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5"/>
          </p:cNvCxnSpPr>
          <p:nvPr/>
        </p:nvCxnSpPr>
        <p:spPr>
          <a:xfrm rot="10800000">
            <a:off x="2970466" y="2569949"/>
            <a:ext cx="672845" cy="64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43240" y="4714884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OfficeRoom</a:t>
            </a: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39" name="Straight Connector 38"/>
          <p:cNvCxnSpPr>
            <a:stCxn id="33" idx="0"/>
            <a:endCxn id="4" idx="2"/>
          </p:cNvCxnSpPr>
          <p:nvPr/>
        </p:nvCxnSpPr>
        <p:spPr>
          <a:xfrm rot="5400000" flipH="1" flipV="1">
            <a:off x="4125512" y="4232678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506</TotalTime>
  <Words>357</Words>
  <Application>Microsoft Office PowerPoint</Application>
  <PresentationFormat>On-screen Show (4:3)</PresentationFormat>
  <Paragraphs>267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University Administration </vt:lpstr>
      <vt:lpstr>ER Diagram Full System</vt:lpstr>
      <vt:lpstr>Slide 3</vt:lpstr>
      <vt:lpstr>Slide 4</vt:lpstr>
      <vt:lpstr>Slide 5</vt:lpstr>
      <vt:lpstr>Slide 6</vt:lpstr>
      <vt:lpstr>Entities with attributes</vt:lpstr>
      <vt:lpstr>Entities with attributes</vt:lpstr>
      <vt:lpstr>Entities with attributes</vt:lpstr>
      <vt:lpstr>Entities with attributes</vt:lpstr>
      <vt:lpstr>Entities with attributes</vt:lpstr>
      <vt:lpstr>Entities with attributes</vt:lpstr>
      <vt:lpstr>Relationship with attributes</vt:lpstr>
      <vt:lpstr>Relationship with attributes</vt:lpstr>
      <vt:lpstr>Relationship with attributes</vt:lpstr>
      <vt:lpstr>Relationship with attributes</vt:lpstr>
      <vt:lpstr>Relationship with attributes</vt:lpstr>
      <vt:lpstr>Relationship with attributes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Administration </dc:title>
  <dc:creator>User Pc</dc:creator>
  <cp:lastModifiedBy>Family</cp:lastModifiedBy>
  <cp:revision>82</cp:revision>
  <dcterms:created xsi:type="dcterms:W3CDTF">2014-03-03T17:07:03Z</dcterms:created>
  <dcterms:modified xsi:type="dcterms:W3CDTF">2014-03-16T06:12:07Z</dcterms:modified>
</cp:coreProperties>
</file>