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4" r:id="rId6"/>
    <p:sldId id="267" r:id="rId7"/>
    <p:sldId id="263" r:id="rId8"/>
    <p:sldId id="268" r:id="rId9"/>
    <p:sldId id="269" r:id="rId10"/>
    <p:sldId id="259" r:id="rId11"/>
    <p:sldId id="260" r:id="rId12"/>
    <p:sldId id="261" r:id="rId13"/>
    <p:sldId id="262" r:id="rId14"/>
    <p:sldId id="270" r:id="rId15"/>
    <p:sldId id="265" r:id="rId16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Merriweather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 varScale="1">
        <p:scale>
          <a:sx n="154" d="100"/>
          <a:sy n="154" d="100"/>
        </p:scale>
        <p:origin x="440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954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954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954b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954b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8954b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8954b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8954b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8954b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954b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954b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954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954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5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954b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954b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63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rgbClr val="F9CB9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B9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873100" y="862500"/>
            <a:ext cx="5097300" cy="741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OOP Project Presentation</a:t>
            </a:r>
            <a:endParaRPr sz="2500" b="1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12225" y="1446350"/>
            <a:ext cx="32250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Submitted To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Sabina Zaman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Lecturer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Department of CSE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53225" y="2651150"/>
            <a:ext cx="6543000" cy="1844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Submitted By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The Three Stooges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Level 2,Term I</a:t>
            </a:r>
          </a:p>
        </p:txBody>
      </p:sp>
      <p:sp>
        <p:nvSpPr>
          <p:cNvPr id="65" name="Google Shape;65;p13"/>
          <p:cNvSpPr/>
          <p:nvPr/>
        </p:nvSpPr>
        <p:spPr>
          <a:xfrm>
            <a:off x="1511225" y="3485200"/>
            <a:ext cx="1960200" cy="80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Sultana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1109003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778025" y="3485200"/>
            <a:ext cx="1881300" cy="80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Nahid Hasan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1109020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684075" y="3485200"/>
            <a:ext cx="1881300" cy="80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Jannatual Nuri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1109006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2752625" y="751275"/>
            <a:ext cx="1065600" cy="9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2752625" y="769825"/>
            <a:ext cx="0" cy="1297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37225" y="4495550"/>
            <a:ext cx="9106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Bangladesh Army International University of Science &amp; Technology, Cantonment, Comilla</a:t>
            </a:r>
            <a:endParaRPr dirty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5" y="1790825"/>
            <a:ext cx="3837000" cy="2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0" y="723500"/>
            <a:ext cx="3837000" cy="732000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Step-1: </a:t>
            </a:r>
            <a:r>
              <a:rPr lang="en" sz="1500" dirty="0">
                <a:solidFill>
                  <a:srgbClr val="FFFFFF"/>
                </a:solidFill>
              </a:rPr>
              <a:t>After running the program user will get these options</a:t>
            </a:r>
            <a:endParaRPr sz="1500" dirty="0">
              <a:solidFill>
                <a:srgbClr val="FFFFFF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25" y="1752175"/>
            <a:ext cx="3979925" cy="2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 rot="10800000">
            <a:off x="5260675" y="809000"/>
            <a:ext cx="3837000" cy="732000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959200" y="873775"/>
            <a:ext cx="3086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Step-2: Suppose user entered 1 then user will get these options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096C74-3E8E-4CDB-9A47-75E27AD42C28}"/>
              </a:ext>
            </a:extLst>
          </p:cNvPr>
          <p:cNvSpPr/>
          <p:nvPr/>
        </p:nvSpPr>
        <p:spPr>
          <a:xfrm>
            <a:off x="1" y="4849090"/>
            <a:ext cx="9144000" cy="2944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user enter 10, user will go back to main menu &amp; if user enter 0, program will end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7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>
            <a:off x="0" y="232300"/>
            <a:ext cx="7243500" cy="806400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Step-3: Based on user selected option user will get this output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775"/>
            <a:ext cx="9144000" cy="32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54963-6974-4889-A7E5-9F5F334463BD}"/>
              </a:ext>
            </a:extLst>
          </p:cNvPr>
          <p:cNvSpPr/>
          <p:nvPr/>
        </p:nvSpPr>
        <p:spPr>
          <a:xfrm>
            <a:off x="1" y="4849090"/>
            <a:ext cx="9144000" cy="2944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user enter 10, user will go back to main menu &amp; if user enter 0, program will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00" y="925700"/>
            <a:ext cx="4181425" cy="14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117550"/>
            <a:ext cx="4505400" cy="6972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Step-4: Now if user enter 10 user will get back to main menu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2486270"/>
            <a:ext cx="4949400" cy="6372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Step-5: Now if user enter 2 then user will get this option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99" y="3250398"/>
            <a:ext cx="4181426" cy="1452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7016C8-6A82-4BF1-8A5A-C75461076A61}"/>
              </a:ext>
            </a:extLst>
          </p:cNvPr>
          <p:cNvSpPr/>
          <p:nvPr/>
        </p:nvSpPr>
        <p:spPr>
          <a:xfrm>
            <a:off x="1" y="4849090"/>
            <a:ext cx="9144000" cy="2944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user enter 10, user will go back to main menu &amp; if user enter 0, program will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7">
            <a:extLst>
              <a:ext uri="{FF2B5EF4-FFF2-40B4-BE49-F238E27FC236}">
                <a16:creationId xmlns:a16="http://schemas.microsoft.com/office/drawing/2014/main" id="{948BF34F-707F-4253-8C07-133E966DDFCA}"/>
              </a:ext>
            </a:extLst>
          </p:cNvPr>
          <p:cNvSpPr/>
          <p:nvPr/>
        </p:nvSpPr>
        <p:spPr>
          <a:xfrm>
            <a:off x="1" y="87921"/>
            <a:ext cx="3203838" cy="737102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</a:rPr>
              <a:t>Step-6:</a:t>
            </a:r>
            <a:r>
              <a:rPr lang="en-US" dirty="0">
                <a:solidFill>
                  <a:srgbClr val="FFFFFF"/>
                </a:solidFill>
              </a:rPr>
              <a:t>If user select option 1 then user will get this output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A27AA-EAC2-4DE6-8ED5-92C61244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9" y="1166617"/>
            <a:ext cx="3096057" cy="2442858"/>
          </a:xfrm>
          <a:prstGeom prst="rect">
            <a:avLst/>
          </a:prstGeom>
        </p:spPr>
      </p:pic>
      <p:sp>
        <p:nvSpPr>
          <p:cNvPr id="4" name="Google Shape;98;p17">
            <a:extLst>
              <a:ext uri="{FF2B5EF4-FFF2-40B4-BE49-F238E27FC236}">
                <a16:creationId xmlns:a16="http://schemas.microsoft.com/office/drawing/2014/main" id="{0125FA9E-7C44-4475-97DF-70ED4F543987}"/>
              </a:ext>
            </a:extLst>
          </p:cNvPr>
          <p:cNvSpPr/>
          <p:nvPr/>
        </p:nvSpPr>
        <p:spPr>
          <a:xfrm rot="10800000">
            <a:off x="5837034" y="87921"/>
            <a:ext cx="3306957" cy="737102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C3F0B-115F-4604-B34B-D07FBF85DB2C}"/>
              </a:ext>
            </a:extLst>
          </p:cNvPr>
          <p:cNvSpPr txBox="1"/>
          <p:nvPr/>
        </p:nvSpPr>
        <p:spPr>
          <a:xfrm>
            <a:off x="6517671" y="194862"/>
            <a:ext cx="262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If user choose option 2 then user will this get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6098B-EAA9-4621-9BD0-0B533FE41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02" y="1457663"/>
            <a:ext cx="2976947" cy="1340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504D-7DEA-4058-83B3-E62DB5D9029E}"/>
              </a:ext>
            </a:extLst>
          </p:cNvPr>
          <p:cNvSpPr txBox="1"/>
          <p:nvPr/>
        </p:nvSpPr>
        <p:spPr>
          <a:xfrm>
            <a:off x="5479525" y="2798202"/>
            <a:ext cx="3403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Here user need to enter name, Id, course code and CGPA of that course, then total CGPA will be counted.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A15E-E6F3-418E-954C-7B518A75A5D1}"/>
              </a:ext>
            </a:extLst>
          </p:cNvPr>
          <p:cNvSpPr/>
          <p:nvPr/>
        </p:nvSpPr>
        <p:spPr>
          <a:xfrm>
            <a:off x="1" y="4849090"/>
            <a:ext cx="9144000" cy="2944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user enter 10, user will go back to main menu &amp; if user enter 0, program will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17">
            <a:extLst>
              <a:ext uri="{FF2B5EF4-FFF2-40B4-BE49-F238E27FC236}">
                <a16:creationId xmlns:a16="http://schemas.microsoft.com/office/drawing/2014/main" id="{EEA5C92D-4020-4194-BD1A-D233E0FC88A7}"/>
              </a:ext>
            </a:extLst>
          </p:cNvPr>
          <p:cNvSpPr/>
          <p:nvPr/>
        </p:nvSpPr>
        <p:spPr>
          <a:xfrm>
            <a:off x="0" y="87921"/>
            <a:ext cx="7638333" cy="737102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</a:rPr>
              <a:t>Step-7:</a:t>
            </a:r>
            <a:r>
              <a:rPr lang="en-US" dirty="0">
                <a:solidFill>
                  <a:srgbClr val="FFFFFF"/>
                </a:solidFill>
              </a:rPr>
              <a:t>From main menu if user choose option 3 then user will get this </a:t>
            </a:r>
            <a:r>
              <a:rPr lang="en-US" dirty="0" err="1">
                <a:solidFill>
                  <a:srgbClr val="FFFFFF"/>
                </a:solidFill>
              </a:rPr>
              <a:t>ouput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FD9BB-1C5D-4AE0-9C09-939F8D24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29" y="901079"/>
            <a:ext cx="5321396" cy="3341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AE5A8A-3A6C-4C9B-AB5E-37E81C974863}"/>
              </a:ext>
            </a:extLst>
          </p:cNvPr>
          <p:cNvSpPr/>
          <p:nvPr/>
        </p:nvSpPr>
        <p:spPr>
          <a:xfrm>
            <a:off x="1" y="4849090"/>
            <a:ext cx="9144000" cy="2944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user enter 10, user will go back to main menu &amp; if user enter 0, program will end</a:t>
            </a:r>
          </a:p>
        </p:txBody>
      </p:sp>
    </p:spTree>
    <p:extLst>
      <p:ext uri="{BB962C8B-B14F-4D97-AF65-F5344CB8AC3E}">
        <p14:creationId xmlns:p14="http://schemas.microsoft.com/office/powerpoint/2010/main" val="45581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311700" y="546000"/>
            <a:ext cx="8520600" cy="10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311700" y="1740096"/>
            <a:ext cx="85206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…</a:t>
            </a:r>
            <a:r>
              <a:rPr lang="en-US" dirty="0"/>
              <a:t>if you have any questions you can ask.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1591BB-26AD-48E1-A5DA-303A46CDE655}"/>
              </a:ext>
            </a:extLst>
          </p:cNvPr>
          <p:cNvSpPr/>
          <p:nvPr/>
        </p:nvSpPr>
        <p:spPr>
          <a:xfrm>
            <a:off x="2461316" y="3155711"/>
            <a:ext cx="4235117" cy="71502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Introduction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279075" y="1196125"/>
            <a:ext cx="66726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Name: University Management System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Topics we covered: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7" name="Google Shape;77;p14"/>
          <p:cNvSpPr txBox="1"/>
          <p:nvPr/>
        </p:nvSpPr>
        <p:spPr>
          <a:xfrm>
            <a:off x="1105593" y="2382650"/>
            <a:ext cx="6397834" cy="17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279075" y="2165150"/>
            <a:ext cx="30306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Constructor &amp; Destructor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Inheritance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Function Overloading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Friend Function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Inline Function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this pointer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Chaining calls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Operator Overloading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52625" y="2261875"/>
            <a:ext cx="38643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Exception Handling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terminate() and unexpected()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Constant Object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Mutable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Access Specifier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Scope Resolution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 dirty="0">
                <a:solidFill>
                  <a:schemeClr val="dk1"/>
                </a:solidFill>
              </a:rPr>
              <a:t>Static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B9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1CDDD11-45A4-4D1C-828C-231E887047F9}"/>
              </a:ext>
            </a:extLst>
          </p:cNvPr>
          <p:cNvSpPr/>
          <p:nvPr/>
        </p:nvSpPr>
        <p:spPr>
          <a:xfrm>
            <a:off x="2777612" y="1280651"/>
            <a:ext cx="3588775" cy="580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E727D5-2D06-4E2F-8B03-C4E65AA5596E}"/>
              </a:ext>
            </a:extLst>
          </p:cNvPr>
          <p:cNvSpPr/>
          <p:nvPr/>
        </p:nvSpPr>
        <p:spPr>
          <a:xfrm>
            <a:off x="796413" y="2232537"/>
            <a:ext cx="2733368" cy="6784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en-US" dirty="0"/>
              <a:t> </a:t>
            </a:r>
          </a:p>
        </p:txBody>
      </p:sp>
      <p:sp>
        <p:nvSpPr>
          <p:cNvPr id="49" name="Google Shape;89;p16">
            <a:extLst>
              <a:ext uri="{FF2B5EF4-FFF2-40B4-BE49-F238E27FC236}">
                <a16:creationId xmlns:a16="http://schemas.microsoft.com/office/drawing/2014/main" id="{ED8812B5-6243-48DC-83DC-6206FC7BA136}"/>
              </a:ext>
            </a:extLst>
          </p:cNvPr>
          <p:cNvSpPr/>
          <p:nvPr/>
        </p:nvSpPr>
        <p:spPr>
          <a:xfrm>
            <a:off x="1" y="333555"/>
            <a:ext cx="2323814" cy="732000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Inheritance 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EBB561-ED47-4818-B9D9-B71F27108DB9}"/>
              </a:ext>
            </a:extLst>
          </p:cNvPr>
          <p:cNvSpPr/>
          <p:nvPr/>
        </p:nvSpPr>
        <p:spPr>
          <a:xfrm>
            <a:off x="796413" y="3282746"/>
            <a:ext cx="2733368" cy="6784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Courses</a:t>
            </a:r>
            <a:r>
              <a:rPr lang="en-US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9DE743-1DF0-4BEE-A71B-C254B71F78F1}"/>
              </a:ext>
            </a:extLst>
          </p:cNvPr>
          <p:cNvSpPr/>
          <p:nvPr/>
        </p:nvSpPr>
        <p:spPr>
          <a:xfrm>
            <a:off x="5614219" y="2232537"/>
            <a:ext cx="2733368" cy="6784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Faculty</a:t>
            </a:r>
            <a:r>
              <a:rPr lang="en-US" dirty="0"/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2FF556-C222-44AF-9A45-DA080A2704D0}"/>
              </a:ext>
            </a:extLst>
          </p:cNvPr>
          <p:cNvSpPr/>
          <p:nvPr/>
        </p:nvSpPr>
        <p:spPr>
          <a:xfrm>
            <a:off x="796413" y="4343541"/>
            <a:ext cx="2733368" cy="60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D0B959-DA0C-4108-AA90-01D57CAD1C1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163097" y="2910963"/>
            <a:ext cx="0" cy="37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5DF993-369B-4957-A5BF-856F9A2B02C2}"/>
              </a:ext>
            </a:extLst>
          </p:cNvPr>
          <p:cNvCxnSpPr>
            <a:cxnSpLocks/>
          </p:cNvCxnSpPr>
          <p:nvPr/>
        </p:nvCxnSpPr>
        <p:spPr>
          <a:xfrm>
            <a:off x="2168014" y="3966465"/>
            <a:ext cx="0" cy="37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3AB47E-3C3F-46DB-8C02-1F7EFE06E5E4}"/>
              </a:ext>
            </a:extLst>
          </p:cNvPr>
          <p:cNvCxnSpPr>
            <a:stCxn id="36" idx="2"/>
          </p:cNvCxnSpPr>
          <p:nvPr/>
        </p:nvCxnSpPr>
        <p:spPr>
          <a:xfrm flipH="1">
            <a:off x="4571999" y="1860754"/>
            <a:ext cx="1" cy="70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013A4C-1765-4914-925A-92526C5013F1}"/>
              </a:ext>
            </a:extLst>
          </p:cNvPr>
          <p:cNvCxnSpPr>
            <a:cxnSpLocks/>
          </p:cNvCxnSpPr>
          <p:nvPr/>
        </p:nvCxnSpPr>
        <p:spPr>
          <a:xfrm>
            <a:off x="4571999" y="2577280"/>
            <a:ext cx="1042220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8C04A7-E0B1-4435-91E6-B905FE906E4E}"/>
              </a:ext>
            </a:extLst>
          </p:cNvPr>
          <p:cNvCxnSpPr>
            <a:endCxn id="37" idx="3"/>
          </p:cNvCxnSpPr>
          <p:nvPr/>
        </p:nvCxnSpPr>
        <p:spPr>
          <a:xfrm flipH="1" flipV="1">
            <a:off x="3529781" y="2571750"/>
            <a:ext cx="1042218" cy="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B8219081-C016-4F1F-B614-CF461902A3C6}"/>
              </a:ext>
            </a:extLst>
          </p:cNvPr>
          <p:cNvSpPr/>
          <p:nvPr/>
        </p:nvSpPr>
        <p:spPr>
          <a:xfrm>
            <a:off x="0" y="233755"/>
            <a:ext cx="3837000" cy="636665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650">
              <a:buClr>
                <a:schemeClr val="dk1"/>
              </a:buClr>
              <a:buSzPts val="1700"/>
            </a:pPr>
            <a:r>
              <a:rPr lang="en-US" sz="1600" dirty="0">
                <a:solidFill>
                  <a:schemeClr val="bg1"/>
                </a:solidFill>
              </a:rPr>
              <a:t>Constructor &amp; Function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1F7D3-1CE6-4357-8F71-579D646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98" y="1107550"/>
            <a:ext cx="6143106" cy="36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18D3E61E-2B88-4A42-B6EB-A2C59E616397}"/>
              </a:ext>
            </a:extLst>
          </p:cNvPr>
          <p:cNvSpPr/>
          <p:nvPr/>
        </p:nvSpPr>
        <p:spPr>
          <a:xfrm>
            <a:off x="0" y="281883"/>
            <a:ext cx="3837000" cy="588537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Operator overloading &amp; friend function</a:t>
            </a:r>
            <a:endParaRPr sz="15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764F4-8E78-40B5-B36F-BA2EC0656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8" y="980856"/>
            <a:ext cx="5019674" cy="1779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62010-0893-4E8F-89A3-BA73843A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7" y="2870931"/>
            <a:ext cx="5019675" cy="2186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3ADA4-B680-4D25-A763-520F2EF89AB0}"/>
              </a:ext>
            </a:extLst>
          </p:cNvPr>
          <p:cNvSpPr txBox="1"/>
          <p:nvPr/>
        </p:nvSpPr>
        <p:spPr>
          <a:xfrm>
            <a:off x="5692877" y="1327355"/>
            <a:ext cx="31518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Operator overloading with friend </a:t>
            </a:r>
          </a:p>
          <a:p>
            <a:r>
              <a:rPr lang="en-US" dirty="0"/>
              <a:t>function which works with two objects</a:t>
            </a:r>
          </a:p>
          <a:p>
            <a:r>
              <a:rPr lang="en-US" dirty="0"/>
              <a:t>at a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27334-894F-4103-B394-3A9088928A59}"/>
              </a:ext>
            </a:extLst>
          </p:cNvPr>
          <p:cNvSpPr txBox="1"/>
          <p:nvPr/>
        </p:nvSpPr>
        <p:spPr>
          <a:xfrm>
            <a:off x="5692877" y="3225689"/>
            <a:ext cx="301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The CGPA of multiple subjects </a:t>
            </a:r>
          </a:p>
          <a:p>
            <a:r>
              <a:rPr lang="en-US" dirty="0"/>
              <a:t> are added.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706AD2CA-DDC4-410A-A553-F4471563A8C6}"/>
              </a:ext>
            </a:extLst>
          </p:cNvPr>
          <p:cNvSpPr/>
          <p:nvPr/>
        </p:nvSpPr>
        <p:spPr>
          <a:xfrm>
            <a:off x="-10196" y="199840"/>
            <a:ext cx="3837000" cy="609164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1600" dirty="0">
                <a:solidFill>
                  <a:schemeClr val="bg1"/>
                </a:solidFill>
              </a:rPr>
              <a:t>this pointer &amp; Chaining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A06FA-ABC7-445F-9CE8-D09F7BC9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4" y="970167"/>
            <a:ext cx="4039986" cy="3285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4958B-1229-448E-88FD-FDF00F66D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70168"/>
            <a:ext cx="3854245" cy="328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2D5D32E1-87C8-49AE-8C4F-02160B9E3843}"/>
              </a:ext>
            </a:extLst>
          </p:cNvPr>
          <p:cNvSpPr/>
          <p:nvPr/>
        </p:nvSpPr>
        <p:spPr>
          <a:xfrm>
            <a:off x="0" y="233755"/>
            <a:ext cx="3176337" cy="636665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 Use Constant &amp; mutable </a:t>
            </a:r>
            <a:endParaRPr sz="1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0B294-D5C9-4748-9C53-91A995612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8296"/>
            <a:ext cx="5692877" cy="3826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C4979-A700-42CC-A4B0-98E0D19B7170}"/>
              </a:ext>
            </a:extLst>
          </p:cNvPr>
          <p:cNvSpPr txBox="1"/>
          <p:nvPr/>
        </p:nvSpPr>
        <p:spPr>
          <a:xfrm>
            <a:off x="5764831" y="1670411"/>
            <a:ext cx="3110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Newly added faculty members</a:t>
            </a:r>
          </a:p>
          <a:p>
            <a:r>
              <a:rPr lang="en-US" dirty="0"/>
              <a:t>      (objects) will be constant but </a:t>
            </a:r>
          </a:p>
          <a:p>
            <a:r>
              <a:rPr lang="en-US" dirty="0"/>
              <a:t>      there designation is changeable.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C32B46B1-0696-4E20-B4CB-87E048EA030E}"/>
              </a:ext>
            </a:extLst>
          </p:cNvPr>
          <p:cNvSpPr/>
          <p:nvPr/>
        </p:nvSpPr>
        <p:spPr>
          <a:xfrm>
            <a:off x="0" y="138421"/>
            <a:ext cx="2921955" cy="590349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Exception Handling </a:t>
            </a:r>
            <a:endParaRPr sz="15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9EF82-C78C-4A25-A3B3-CF81D96E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7" y="937904"/>
            <a:ext cx="4143375" cy="406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5321-1EE7-4F02-927D-2504769CFB46}"/>
              </a:ext>
            </a:extLst>
          </p:cNvPr>
          <p:cNvSpPr txBox="1"/>
          <p:nvPr/>
        </p:nvSpPr>
        <p:spPr>
          <a:xfrm>
            <a:off x="4653935" y="1294581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Here try block checks if the roll number of the </a:t>
            </a:r>
          </a:p>
          <a:p>
            <a:r>
              <a:rPr lang="en-US" dirty="0"/>
              <a:t>EEE dept. student is valid or not .</a:t>
            </a:r>
          </a:p>
        </p:txBody>
      </p:sp>
    </p:spTree>
    <p:extLst>
      <p:ext uri="{BB962C8B-B14F-4D97-AF65-F5344CB8AC3E}">
        <p14:creationId xmlns:p14="http://schemas.microsoft.com/office/powerpoint/2010/main" val="25649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B8219081-C016-4F1F-B614-CF461902A3C6}"/>
              </a:ext>
            </a:extLst>
          </p:cNvPr>
          <p:cNvSpPr/>
          <p:nvPr/>
        </p:nvSpPr>
        <p:spPr>
          <a:xfrm>
            <a:off x="0" y="213131"/>
            <a:ext cx="4723254" cy="657290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8872"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Access Specifier,</a:t>
            </a:r>
            <a:r>
              <a:rPr lang="en-US" sz="1800" dirty="0">
                <a:solidFill>
                  <a:schemeClr val="bg1"/>
                </a:solidFill>
                <a:ea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Scope resolution,</a:t>
            </a:r>
            <a:r>
              <a:rPr lang="en-US" sz="2000" dirty="0">
                <a:solidFill>
                  <a:schemeClr val="bg1"/>
                </a:solidFill>
                <a:ea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46A042-BB53-4C39-AFC8-B32236FE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8" y="2657051"/>
            <a:ext cx="3437261" cy="144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642D0-44AE-494B-879A-90552A718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18" y="4185353"/>
            <a:ext cx="24003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011CB-413A-46D2-A570-B9E38F57D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18" y="930940"/>
            <a:ext cx="2861495" cy="16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408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2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424</Words>
  <Application>Microsoft Macintosh PowerPoint</Application>
  <PresentationFormat>On-screen Show (16:9)</PresentationFormat>
  <Paragraphs>74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Merriweather</vt:lpstr>
      <vt:lpstr>Open Sans</vt:lpstr>
      <vt:lpstr>Economica</vt:lpstr>
      <vt:lpstr>Arial</vt:lpstr>
      <vt:lpstr>Wingdings</vt:lpstr>
      <vt:lpstr>Luxe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SHEILA</dc:creator>
  <cp:lastModifiedBy>Tania Sultana</cp:lastModifiedBy>
  <cp:revision>22</cp:revision>
  <dcterms:modified xsi:type="dcterms:W3CDTF">2020-10-07T05:02:26Z</dcterms:modified>
</cp:coreProperties>
</file>