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42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7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5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6C16EF-EB41-4F42-9FAC-8D1191FCE6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A39A43-CC78-4E50-93D1-4738EAB0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765" y="2457883"/>
            <a:ext cx="976741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Vehicle Number Plate Recognition 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                using </a:t>
            </a:r>
            <a:r>
              <a:rPr lang="en-US" sz="4400" dirty="0">
                <a:solidFill>
                  <a:schemeClr val="bg1"/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6043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sz="5400" dirty="0" smtClean="0"/>
              <a:t>Pre-processing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2769326"/>
            <a:ext cx="7720148" cy="3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846" y="882229"/>
            <a:ext cx="8761413" cy="706964"/>
          </a:xfrm>
        </p:spPr>
        <p:txBody>
          <a:bodyPr/>
          <a:lstStyle/>
          <a:p>
            <a:r>
              <a:rPr lang="en-US" sz="5400" dirty="0" smtClean="0"/>
              <a:t>          Pre-processing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39143"/>
            <a:ext cx="570846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       Character Extraction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1" y="2704010"/>
            <a:ext cx="3905795" cy="31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   Character Recognition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 the character will be recognized as: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AXZ016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These are the three stages to obtain the vehicle number plate in automation way where the number will be saved in database,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Obtained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consider the whole process then the entire system will provide us following output: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3" y="3291840"/>
            <a:ext cx="822960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           Limitations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worked on still image which is not moveable.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obtain correct output we need high resolution image. In that case if the weather is gloomy , it is not possible to capture clear images.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matches have been avoided like (S and 5,Z and 8).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sz="4400" dirty="0" smtClean="0"/>
              <a:t>Conclusion &amp; Future Plan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588" y="3034574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plate number can be used to retrieve more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vehicle and its owner, which can be used for further processing.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way, a real-time system can be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automating the process of toll collection, traffic management, law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enforcement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vehicle parking, etc.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future we want to apply this entire system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moving vehicle to capture plate number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we will work on HSV image that will provide us more accurate output.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074" y="261656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sz="6000" dirty="0" smtClean="0">
                <a:latin typeface="Arial Black" panose="020B0A04020102020204" pitchFamily="34" charset="0"/>
              </a:rPr>
              <a:t>                                                                             Thank You!</a:t>
            </a:r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5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1691" y="746650"/>
            <a:ext cx="4249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8720" y="2558814"/>
            <a:ext cx="89088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 increase in number of accidents and traffic rule violations , identification has become a task of prime importance.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ctr">
              <a:buFont typeface="Wingdings" panose="05000000000000000000" pitchFamily="2" charset="2"/>
              <a:buChar char="§"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task become more  complicated since the captured number plate can be from different environment background having different fonts ,angles , sizes etc.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2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1492" y="759712"/>
            <a:ext cx="3656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Idea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2" y="3067444"/>
            <a:ext cx="5904412" cy="30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8458" y="772775"/>
            <a:ext cx="3770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Motivation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331" y="3150216"/>
            <a:ext cx="10807510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Application in authentication of car for security purposes , enforcement of traffic rules , </a:t>
            </a:r>
          </a:p>
          <a:p>
            <a:pPr algn="just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toll collection , recovery of stolen cars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Different weather conditions , orientations and speed at which vehicle was moving when the image</a:t>
            </a:r>
          </a:p>
          <a:p>
            <a:pPr algn="just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was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aptured pose more challenges to this problem.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018" y="485392"/>
            <a:ext cx="90989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Number Plate Recognition</a:t>
            </a:r>
          </a:p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893" y="2823643"/>
            <a:ext cx="6245621" cy="33547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Stages in Number Plate Recognition:</a:t>
            </a:r>
          </a:p>
          <a:p>
            <a:pPr algn="ctr"/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Processing</a:t>
            </a:r>
          </a:p>
          <a:p>
            <a:pPr marL="342900" indent="-342900" algn="ctr">
              <a:buFont typeface="+mj-lt"/>
              <a:buAutoNum type="arabicPeriod"/>
            </a:pPr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+mj-lt"/>
              <a:buAutoNum type="arabicPeriod"/>
            </a:pP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+mj-lt"/>
              <a:buAutoNum type="arabicPeriod"/>
            </a:pP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2.Extraction of characters.</a:t>
            </a:r>
          </a:p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3.Recognition using template matching.</a:t>
            </a: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7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5400" dirty="0" smtClean="0">
                <a:solidFill>
                  <a:schemeClr val="bg1"/>
                </a:solidFill>
              </a:rPr>
              <a:t>Project Goals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457" y="2982323"/>
            <a:ext cx="8825659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enhancement to improve the accuracy of recognition system.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 of character into separate images.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of each character.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8519" y="803850"/>
            <a:ext cx="8761413" cy="706964"/>
          </a:xfrm>
        </p:spPr>
        <p:txBody>
          <a:bodyPr/>
          <a:lstStyle/>
          <a:p>
            <a:r>
              <a:rPr lang="en-US" sz="5400" dirty="0" smtClean="0"/>
              <a:t>System Design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3187338"/>
            <a:ext cx="6348548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Intermediate steps  involved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Pre-processing: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1.RGB to Gray</a:t>
            </a:r>
          </a:p>
          <a:p>
            <a:pPr marL="0" indent="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2.Morphological processing</a:t>
            </a:r>
          </a:p>
          <a:p>
            <a:pPr marL="0" indent="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3.Convolution</a:t>
            </a:r>
          </a:p>
          <a:p>
            <a:pPr marL="0" indent="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4.Thinning of Image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79" y="856102"/>
            <a:ext cx="8761413" cy="706964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5400" dirty="0" smtClean="0"/>
              <a:t>Pre-processing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2795452"/>
            <a:ext cx="6583680" cy="32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387</Words>
  <Application>Microsoft Office PowerPoint</Application>
  <PresentationFormat>Custom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Project Goals</vt:lpstr>
      <vt:lpstr>System Design</vt:lpstr>
      <vt:lpstr>Intermediate steps  involved</vt:lpstr>
      <vt:lpstr>                      Pre-processing</vt:lpstr>
      <vt:lpstr>                Pre-processing</vt:lpstr>
      <vt:lpstr>          Pre-processing</vt:lpstr>
      <vt:lpstr>        Character Extraction</vt:lpstr>
      <vt:lpstr>    Character Recognition</vt:lpstr>
      <vt:lpstr>                   Obtained Result</vt:lpstr>
      <vt:lpstr>            Limitations</vt:lpstr>
      <vt:lpstr>             Conclusion &amp; Future Plan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USER</cp:lastModifiedBy>
  <cp:revision>27</cp:revision>
  <dcterms:created xsi:type="dcterms:W3CDTF">2019-03-26T13:23:26Z</dcterms:created>
  <dcterms:modified xsi:type="dcterms:W3CDTF">2019-03-27T19:34:18Z</dcterms:modified>
</cp:coreProperties>
</file>