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3718" r:id="rId1"/>
  </p:sldMasterIdLst>
  <p:notesMasterIdLst>
    <p:notesMasterId r:id="rId5"/>
  </p:notesMasterIdLst>
  <p:handoutMasterIdLst>
    <p:handoutMasterId r:id="rId6"/>
  </p:handoutMasterIdLst>
  <p:sldIdLst>
    <p:sldId id="261" r:id="rId2"/>
    <p:sldId id="263" r:id="rId3"/>
    <p:sldId id="264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20" charset="0"/>
        <a:ea typeface="ＭＳ Ｐゴシック" pitchFamily="-120" charset="-128"/>
        <a:cs typeface="ＭＳ Ｐゴシック" pitchFamily="-120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20" charset="0"/>
        <a:ea typeface="ＭＳ Ｐゴシック" pitchFamily="-120" charset="-128"/>
        <a:cs typeface="ＭＳ Ｐゴシック" pitchFamily="-120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20" charset="0"/>
        <a:ea typeface="ＭＳ Ｐゴシック" pitchFamily="-120" charset="-128"/>
        <a:cs typeface="ＭＳ Ｐゴシック" pitchFamily="-120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20" charset="0"/>
        <a:ea typeface="ＭＳ Ｐゴシック" pitchFamily="-120" charset="-128"/>
        <a:cs typeface="ＭＳ Ｐゴシック" pitchFamily="-120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20" charset="0"/>
        <a:ea typeface="ＭＳ Ｐゴシック" pitchFamily="-120" charset="-128"/>
        <a:cs typeface="ＭＳ Ｐゴシック" pitchFamily="-120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20" charset="0"/>
        <a:ea typeface="ＭＳ Ｐゴシック" pitchFamily="-120" charset="-128"/>
        <a:cs typeface="ＭＳ Ｐゴシック" pitchFamily="-120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20" charset="0"/>
        <a:ea typeface="ＭＳ Ｐゴシック" pitchFamily="-120" charset="-128"/>
        <a:cs typeface="ＭＳ Ｐゴシック" pitchFamily="-120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20" charset="0"/>
        <a:ea typeface="ＭＳ Ｐゴシック" pitchFamily="-120" charset="-128"/>
        <a:cs typeface="ＭＳ Ｐゴシック" pitchFamily="-120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20" charset="0"/>
        <a:ea typeface="ＭＳ Ｐゴシック" pitchFamily="-120" charset="-128"/>
        <a:cs typeface="ＭＳ Ｐゴシック" pitchFamily="-120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591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DC289E0-1291-421F-84AE-F86905E2ED4C}" type="datetime1">
              <a:rPr lang="en-US"/>
              <a:pPr>
                <a:defRPr/>
              </a:pPr>
              <a:t>11/13/11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B34E7F-B39A-48BE-BA74-5199E5561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3648850-869B-4B20-A2DA-B5EB3CFA0A55}" type="datetime1">
              <a:rPr lang="en-US"/>
              <a:pPr>
                <a:defRPr/>
              </a:pPr>
              <a:t>11/13/11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969295F-3825-471A-8B35-A0F4FD661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20" charset="-128"/>
        <a:cs typeface="ＭＳ Ｐゴシック" pitchFamily="-120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20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20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20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2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 Option 1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200400"/>
            <a:ext cx="7315200" cy="20574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303520"/>
            <a:ext cx="5486400" cy="9144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14400" indent="-228600">
              <a:buFont typeface="Arial"/>
              <a:buChar char="•"/>
              <a:defRPr/>
            </a:lvl3pPr>
            <a:lvl4pPr marL="1143000" indent="-228600">
              <a:defRPr/>
            </a:lvl4pPr>
            <a:lvl5pPr marL="1144588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1BBA771-85B7-407A-A11C-1B9F4C931508}" type="datetime4">
              <a:rPr lang="en-US" smtClean="0"/>
              <a:pPr/>
              <a:t>November 13,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09843-6252-4957-AE3E-43B662EB29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460DDE0-FBCD-46A2-B38D-BCF8DEF2F8C9}" type="datetime4">
              <a:rPr lang="en-US" smtClean="0"/>
              <a:pPr/>
              <a:t>November 13, 2011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38181549-B86B-4305-ACA6-AD2FC0E28D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>
            <a:lvl1pPr marL="3175" indent="-3175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2400" kern="1200" noProof="0" dirty="0">
                <a:solidFill>
                  <a:srgbClr val="595959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14400" indent="-228600">
              <a:buFont typeface="Arial"/>
              <a:buChar char="•"/>
              <a:defRPr/>
            </a:lvl3pPr>
            <a:lvl4pPr marL="1143000" indent="-228600">
              <a:defRPr/>
            </a:lvl4pPr>
            <a:lvl5pPr marL="1144588" indent="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072C227-A792-4F3B-9755-DCAC94B27D10}" type="datetime4">
              <a:rPr lang="en-US" smtClean="0"/>
              <a:pPr/>
              <a:t>November 13, 2011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5D30569-A42F-4CD7-BFE4-152A7B4BE1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>
            <a:lvl1pPr marL="3175" indent="-3175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2400" kern="1200" noProof="0" dirty="0">
                <a:solidFill>
                  <a:srgbClr val="595959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 typeface="Arial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 typeface="Arial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6E5E0EF-A5E7-4541-8639-E8F8E6486E78}" type="datetime4">
              <a:rPr lang="en-US" smtClean="0"/>
              <a:pPr/>
              <a:t>November 13, 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E6C5F-384B-4D60-931E-91823DE50B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3A95A4E-36DC-456E-A15B-217B2097F065}" type="datetime4">
              <a:rPr lang="en-US" smtClean="0"/>
              <a:pPr/>
              <a:t>November 13, 2011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773DF-758C-4031-B33D-9288070E5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43000" indent="-228600">
              <a:defRPr/>
            </a:lvl4pPr>
            <a:lvl5pPr marL="11430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43000" indent="-228600">
              <a:defRPr/>
            </a:lvl4pPr>
            <a:lvl5pPr marL="11430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500F3DA-9FA2-4510-A4F7-52FD8D07940D}" type="datetime4">
              <a:rPr lang="en-US" smtClean="0"/>
              <a:pPr/>
              <a:t>November 13, 2011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F60D7-4CA3-4847-85BD-9EE87D3525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E0228-6A07-47DB-AB88-BD4D86CF9F04}" type="datetime4">
              <a:rPr lang="en-US" smtClean="0"/>
              <a:pPr/>
              <a:t>November 13, 2011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578F4D-5054-4CF5-83FC-370822D1F6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 Layout No Ta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BFD8B9-33C6-442D-9E13-4164BA76C1A5}" type="datetime4">
              <a:rPr lang="en-US" smtClean="0"/>
              <a:pPr/>
              <a:t>November 13, 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337-0073-4BC0-BF59-65BAC05B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9144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4888F7-1344-4E51-AE8A-17C6A6CE5AF6}" type="datetime4">
              <a:rPr lang="en-US" smtClean="0"/>
              <a:pPr/>
              <a:t>November 13, 2011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9A5B68-86DF-4A65-B9D9-0532120D57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7575" indent="1588">
              <a:buFont typeface="Arial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45F3C90-D975-4425-A0D0-7852CA2114CC}" type="datetime4">
              <a:rPr lang="en-US" smtClean="0"/>
              <a:pPr/>
              <a:t>November 13, 2011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C9C85-4F9D-44CA-B4BF-4588509695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7575" indent="1588">
              <a:buFont typeface="Arial"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>
            <a:lvl1pPr marL="3175" indent="-3175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2400" kern="1200" noProof="0" dirty="0">
                <a:solidFill>
                  <a:srgbClr val="595959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A12DCED-D40C-4129-8498-3E7F50B98570}" type="datetime4">
              <a:rPr lang="en-US" smtClean="0"/>
              <a:pPr/>
              <a:t>November 13, 2011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F8726632-DDC5-49F7-8595-1C250A74DA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502D921-F7E6-4877-8D65-303712F4DBCC}" type="datetime4">
              <a:rPr lang="en-US" smtClean="0"/>
              <a:pPr/>
              <a:t>November 13, 2011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AAA59-464B-41EE-A147-1CBCDE040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E0228-6A07-47DB-AB88-BD4D86CF9F04}" type="datetime4">
              <a:rPr lang="en-US" smtClean="0"/>
              <a:pPr/>
              <a:t>November 13, 2011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578F4D-5054-4CF5-83FC-370822D1F6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80CFB-3989-4508-B563-18F9B4382BB6}" type="datetime4">
              <a:rPr lang="en-US" smtClean="0"/>
              <a:pPr/>
              <a:t>November 13, 2011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481C00-C6FF-4523-BD9F-709F0A205D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43000" indent="-228600">
              <a:defRPr/>
            </a:lvl4pPr>
            <a:lvl5pPr marL="11430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A80F8-02D9-4438-B2C6-77BDF3F0771B}" type="datetime4">
              <a:rPr lang="en-US" smtClean="0"/>
              <a:pPr/>
              <a:t>November 13, 2011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B4FD05-4D16-4F98-9BEF-FF9A3A6A3D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A57AF9C-81AC-4F6A-AFD5-25C374568661}" type="datetime4">
              <a:rPr lang="en-US" smtClean="0"/>
              <a:pPr/>
              <a:t>November 13, 2011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0624A-541B-4B3E-8A76-5D9287EAB0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9436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263640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08076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  <a:latin typeface="Calibri" pitchFamily="-120" charset="0"/>
                <a:ea typeface="Calibri" pitchFamily="-120" charset="0"/>
                <a:cs typeface="Calibri" pitchFamily="-120" charset="0"/>
              </a:defRPr>
            </a:lvl1pPr>
          </a:lstStyle>
          <a:p>
            <a:fld id="{F1BFD8B9-33C6-442D-9E13-4164BA76C1A5}" type="datetime4">
              <a:rPr lang="en-US" smtClean="0"/>
              <a:pPr/>
              <a:t>November 13, 2011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897880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  <a:latin typeface="Calibri" pitchFamily="-120" charset="0"/>
                <a:ea typeface="Calibri" pitchFamily="-120" charset="0"/>
                <a:cs typeface="Calibri" pitchFamily="-120" charset="0"/>
              </a:defRPr>
            </a:lvl1pPr>
          </a:lstStyle>
          <a:p>
            <a:fld id="{3D5D8337-0073-4BC0-BF59-65BAC05B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8" r:id="rId3"/>
    <p:sldLayoutId id="2147483725" r:id="rId4"/>
    <p:sldLayoutId id="2147483723" r:id="rId5"/>
    <p:sldLayoutId id="2147483724" r:id="rId6"/>
    <p:sldLayoutId id="2147483721" r:id="rId7"/>
    <p:sldLayoutId id="2147483722" r:id="rId8"/>
    <p:sldLayoutId id="2147483729" r:id="rId9"/>
    <p:sldLayoutId id="2147483730" r:id="rId10"/>
    <p:sldLayoutId id="2147483726" r:id="rId11"/>
    <p:sldLayoutId id="2147483727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FFFFFF"/>
          </a:solidFill>
          <a:latin typeface="Cambria"/>
          <a:ea typeface="+mn-ea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itchFamily="-120" charset="0"/>
          <a:ea typeface="ＭＳ Ｐゴシック" pitchFamily="-9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itchFamily="-120" charset="0"/>
          <a:ea typeface="ＭＳ Ｐゴシック" pitchFamily="-9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itchFamily="-120" charset="0"/>
          <a:ea typeface="ＭＳ Ｐゴシック" pitchFamily="-9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itchFamily="-120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D7591A"/>
        </a:buClr>
        <a:buFont typeface="Arial"/>
        <a:buChar char="•"/>
        <a:defRPr lang="en-US" sz="2400" kern="1200" dirty="0">
          <a:solidFill>
            <a:schemeClr val="tx1"/>
          </a:solidFill>
          <a:latin typeface="Calibri"/>
          <a:ea typeface="+mn-ea"/>
          <a:cs typeface="Calibri"/>
        </a:defRPr>
      </a:lvl1pPr>
      <a:lvl2pPr marL="460375" indent="-228600" algn="l" rtl="0" eaLnBrk="1" fontAlgn="base" hangingPunct="1">
        <a:spcBef>
          <a:spcPct val="20000"/>
        </a:spcBef>
        <a:spcAft>
          <a:spcPct val="0"/>
        </a:spcAft>
        <a:buClr>
          <a:srgbClr val="D7591A"/>
        </a:buClr>
        <a:buFont typeface="Arial"/>
        <a:buChar char="•"/>
        <a:defRPr lang="en-US" kern="1200" dirty="0">
          <a:solidFill>
            <a:schemeClr val="tx1"/>
          </a:solidFill>
          <a:latin typeface="Calibri"/>
          <a:ea typeface="+mn-ea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lr>
          <a:srgbClr val="D7591A"/>
        </a:buClr>
        <a:buFont typeface="Arial"/>
        <a:buChar char="•"/>
        <a:defRPr lang="en-US" kern="1200" dirty="0">
          <a:solidFill>
            <a:schemeClr val="tx1"/>
          </a:solidFill>
          <a:latin typeface="Calibri"/>
          <a:ea typeface="+mn-ea"/>
          <a:cs typeface="Calibri"/>
        </a:defRPr>
      </a:lvl3pPr>
      <a:lvl4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D7591A"/>
        </a:buClr>
        <a:buFont typeface="Arial"/>
        <a:buChar char="•"/>
        <a:defRPr lang="en-US" kern="1200" dirty="0">
          <a:solidFill>
            <a:schemeClr val="tx1"/>
          </a:solidFill>
          <a:latin typeface="Calibri"/>
          <a:ea typeface="+mn-ea"/>
          <a:cs typeface="Calibri"/>
        </a:defRPr>
      </a:lvl4pPr>
      <a:lvl5pPr marL="914400" indent="0" algn="l" rtl="0" eaLnBrk="1" fontAlgn="base" hangingPunct="1">
        <a:spcBef>
          <a:spcPct val="20000"/>
        </a:spcBef>
        <a:spcAft>
          <a:spcPct val="0"/>
        </a:spcAft>
        <a:buFont typeface="Arial" pitchFamily="-120" charset="0"/>
        <a:defRPr lang="en-US" kern="1200" dirty="0">
          <a:solidFill>
            <a:schemeClr val="tx1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51460"/>
            <a:ext cx="8229600" cy="685800"/>
          </a:xfrm>
        </p:spPr>
        <p:txBody>
          <a:bodyPr/>
          <a:lstStyle/>
          <a:p>
            <a:r>
              <a:rPr dirty="0" smtClean="0"/>
              <a:t>Wireless Hand Sensor - Overview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11133"/>
            <a:ext cx="8229600" cy="4343400"/>
          </a:xfrm>
        </p:spPr>
        <p:txBody>
          <a:bodyPr/>
          <a:lstStyle/>
          <a:p>
            <a:pPr>
              <a:buNone/>
            </a:pPr>
            <a:endParaRPr dirty="0" smtClean="0"/>
          </a:p>
          <a:p>
            <a:pPr>
              <a:spcAft>
                <a:spcPts val="0"/>
              </a:spcAft>
              <a:buNone/>
            </a:pPr>
            <a:r>
              <a:rPr dirty="0" smtClean="0"/>
              <a:t>		Why do it?</a:t>
            </a:r>
            <a:br>
              <a:rPr dirty="0" smtClean="0"/>
            </a:br>
            <a:endParaRPr dirty="0" smtClean="0"/>
          </a:p>
          <a:p>
            <a:pPr lvl="3"/>
            <a:r>
              <a:rPr sz="2000" dirty="0" smtClean="0"/>
              <a:t>Freedom of controlling the computer</a:t>
            </a:r>
            <a:br>
              <a:rPr sz="2000" dirty="0" smtClean="0"/>
            </a:br>
            <a:endParaRPr sz="2000" dirty="0" smtClean="0"/>
          </a:p>
          <a:p>
            <a:pPr lvl="3"/>
            <a:r>
              <a:rPr sz="2000" dirty="0" smtClean="0"/>
              <a:t>Simultaneous control of mouse and keyboard</a:t>
            </a:r>
            <a:br>
              <a:rPr sz="2000" dirty="0" smtClean="0"/>
            </a:br>
            <a:endParaRPr sz="2000" dirty="0" smtClean="0"/>
          </a:p>
          <a:p>
            <a:pPr lvl="3"/>
            <a:r>
              <a:rPr sz="2000" dirty="0" smtClean="0"/>
              <a:t>Portable device unlike mouse</a:t>
            </a:r>
          </a:p>
          <a:p>
            <a:pPr lvl="2"/>
            <a:endParaRPr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51460"/>
            <a:ext cx="8229600" cy="685800"/>
          </a:xfrm>
        </p:spPr>
        <p:txBody>
          <a:bodyPr/>
          <a:lstStyle/>
          <a:p>
            <a:r>
              <a:rPr dirty="0" smtClean="0"/>
              <a:t>Wireless Hand Sensor </a:t>
            </a:r>
            <a:r>
              <a:rPr lang="en-US" dirty="0" smtClean="0"/>
              <a:t>–</a:t>
            </a:r>
            <a:r>
              <a:rPr dirty="0" smtClean="0"/>
              <a:t> Overview </a:t>
            </a:r>
            <a:r>
              <a:rPr lang="en-US" dirty="0" smtClean="0"/>
              <a:t>–</a:t>
            </a:r>
            <a:r>
              <a:rPr dirty="0" smtClean="0"/>
              <a:t> cont.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11133"/>
            <a:ext cx="8229600" cy="3699474"/>
          </a:xfrm>
        </p:spPr>
        <p:txBody>
          <a:bodyPr>
            <a:spAutoFit/>
          </a:bodyPr>
          <a:lstStyle/>
          <a:p>
            <a:pPr>
              <a:buNone/>
            </a:pPr>
            <a:endParaRPr dirty="0" smtClean="0"/>
          </a:p>
          <a:p>
            <a:pPr>
              <a:spcAft>
                <a:spcPts val="0"/>
              </a:spcAft>
              <a:buNone/>
            </a:pPr>
            <a:r>
              <a:rPr dirty="0" smtClean="0"/>
              <a:t>		</a:t>
            </a:r>
            <a:r>
              <a:rPr dirty="0" smtClean="0">
                <a:solidFill>
                  <a:srgbClr val="FF6600"/>
                </a:solidFill>
              </a:rPr>
              <a:t>Wireless Hand Sensor </a:t>
            </a:r>
            <a:r>
              <a:rPr dirty="0" smtClean="0"/>
              <a:t>vs. Mouse</a:t>
            </a:r>
            <a:br>
              <a:rPr dirty="0" smtClean="0"/>
            </a:br>
            <a:endParaRPr dirty="0" smtClean="0"/>
          </a:p>
          <a:p>
            <a:pPr lvl="3"/>
            <a:r>
              <a:rPr sz="2000" dirty="0" smtClean="0"/>
              <a:t>Can be used without a surface</a:t>
            </a:r>
            <a:br>
              <a:rPr sz="2000" dirty="0" smtClean="0"/>
            </a:br>
            <a:endParaRPr sz="2000" dirty="0" smtClean="0"/>
          </a:p>
          <a:p>
            <a:pPr lvl="3"/>
            <a:r>
              <a:rPr sz="2000" dirty="0" smtClean="0"/>
              <a:t>Can be used across the room</a:t>
            </a:r>
            <a:br>
              <a:rPr sz="2000" dirty="0" smtClean="0"/>
            </a:br>
            <a:endParaRPr sz="2000" dirty="0" smtClean="0"/>
          </a:p>
          <a:p>
            <a:pPr lvl="3"/>
            <a:r>
              <a:rPr sz="2000" dirty="0" smtClean="0"/>
              <a:t>Provides a intuitive interface to the computer</a:t>
            </a:r>
          </a:p>
          <a:p>
            <a:pPr lvl="2"/>
            <a:endParaRPr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"/>
            <a:ext cx="8229600" cy="685800"/>
          </a:xfrm>
        </p:spPr>
        <p:txBody>
          <a:bodyPr/>
          <a:lstStyle/>
          <a:p>
            <a:r>
              <a:rPr sz="3600" dirty="0" smtClean="0"/>
              <a:t>Project Timeline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169"/>
            <a:ext cx="8229600" cy="4343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sz="2500" dirty="0" smtClean="0"/>
              <a:t>Design Individual Blocks ( Fall '11, </a:t>
            </a:r>
            <a:r>
              <a:rPr sz="2500" dirty="0" smtClean="0">
                <a:solidFill>
                  <a:srgbClr val="FF6600"/>
                </a:solidFill>
              </a:rPr>
              <a:t>Week 10</a:t>
            </a:r>
            <a:r>
              <a:rPr sz="2500" dirty="0" smtClean="0"/>
              <a:t>)</a:t>
            </a:r>
          </a:p>
          <a:p>
            <a:pPr>
              <a:spcAft>
                <a:spcPts val="600"/>
              </a:spcAft>
            </a:pPr>
            <a:r>
              <a:rPr sz="2500" dirty="0" smtClean="0"/>
              <a:t>Build proof of concept (Winter '12, </a:t>
            </a:r>
            <a:r>
              <a:rPr sz="2500" dirty="0" smtClean="0">
                <a:solidFill>
                  <a:srgbClr val="FF6600"/>
                </a:solidFill>
              </a:rPr>
              <a:t>Week 3</a:t>
            </a:r>
            <a:r>
              <a:rPr sz="2500" dirty="0" smtClean="0"/>
              <a:t>)</a:t>
            </a:r>
          </a:p>
          <a:p>
            <a:pPr>
              <a:spcAft>
                <a:spcPts val="600"/>
              </a:spcAft>
            </a:pPr>
            <a:r>
              <a:rPr sz="2500" dirty="0" smtClean="0"/>
              <a:t>Perform testing (Winter '12, </a:t>
            </a:r>
            <a:r>
              <a:rPr sz="2500" dirty="0" smtClean="0">
                <a:solidFill>
                  <a:srgbClr val="FF6600"/>
                </a:solidFill>
              </a:rPr>
              <a:t>Week 4</a:t>
            </a:r>
            <a:r>
              <a:rPr sz="2500" dirty="0" smtClean="0"/>
              <a:t>)</a:t>
            </a:r>
          </a:p>
          <a:p>
            <a:pPr>
              <a:spcAft>
                <a:spcPts val="600"/>
              </a:spcAft>
            </a:pPr>
            <a:r>
              <a:rPr sz="2500" dirty="0" smtClean="0"/>
              <a:t>Order parts (Winter '12, </a:t>
            </a:r>
            <a:r>
              <a:rPr sz="2500" dirty="0" smtClean="0">
                <a:solidFill>
                  <a:srgbClr val="FF6600"/>
                </a:solidFill>
              </a:rPr>
              <a:t>Week 4 to 6</a:t>
            </a:r>
            <a:r>
              <a:rPr sz="2500" dirty="0" smtClean="0"/>
              <a:t>)</a:t>
            </a:r>
          </a:p>
          <a:p>
            <a:pPr>
              <a:spcAft>
                <a:spcPts val="600"/>
              </a:spcAft>
            </a:pPr>
            <a:r>
              <a:rPr sz="2500" dirty="0" smtClean="0"/>
              <a:t>Redesign issues (Winter '12, </a:t>
            </a:r>
            <a:r>
              <a:rPr sz="2500" dirty="0" smtClean="0">
                <a:solidFill>
                  <a:srgbClr val="FF6600"/>
                </a:solidFill>
              </a:rPr>
              <a:t>Week 6</a:t>
            </a:r>
            <a:r>
              <a:rPr sz="2500" dirty="0" smtClean="0"/>
              <a:t>)</a:t>
            </a:r>
          </a:p>
          <a:p>
            <a:pPr>
              <a:spcAft>
                <a:spcPts val="600"/>
              </a:spcAft>
            </a:pPr>
            <a:r>
              <a:rPr sz="2500" dirty="0" smtClean="0"/>
              <a:t>Build final glove (Winter '12, </a:t>
            </a:r>
            <a:r>
              <a:rPr sz="2500" dirty="0" smtClean="0">
                <a:solidFill>
                  <a:srgbClr val="FF6600"/>
                </a:solidFill>
              </a:rPr>
              <a:t>Week 10</a:t>
            </a:r>
            <a:r>
              <a:rPr sz="2500" dirty="0" smtClean="0"/>
              <a:t>)</a:t>
            </a:r>
          </a:p>
          <a:p>
            <a:r>
              <a:rPr sz="2500" dirty="0" smtClean="0"/>
              <a:t>Present at Expo (Spring '12, </a:t>
            </a:r>
            <a:r>
              <a:rPr sz="2500" dirty="0" smtClean="0">
                <a:solidFill>
                  <a:srgbClr val="FF6600"/>
                </a:solidFill>
              </a:rPr>
              <a:t>Week 8</a:t>
            </a:r>
            <a:r>
              <a:rPr sz="2500" dirty="0" smtClean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BO_Light_Template">
  <a:themeElements>
    <a:clrScheme name="Custom 1">
      <a:dk1>
        <a:srgbClr val="D85A1A"/>
      </a:dk1>
      <a:lt1>
        <a:srgbClr val="FFFFFF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PBO_Light_Template.thmx</Template>
  <TotalTime>7065</TotalTime>
  <Words>147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PBO_Light_Template</vt:lpstr>
      <vt:lpstr>Wireless Hand Sensor - Overview</vt:lpstr>
      <vt:lpstr>Wireless Hand Sensor – Overview – cont.</vt:lpstr>
      <vt:lpstr>Project Timeline 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Gary Dulude</dc:creator>
  <cp:lastModifiedBy>Mushfiqur Sarker</cp:lastModifiedBy>
  <cp:revision>42</cp:revision>
  <dcterms:created xsi:type="dcterms:W3CDTF">2011-11-14T00:42:33Z</dcterms:created>
  <dcterms:modified xsi:type="dcterms:W3CDTF">2011-11-14T00:51:56Z</dcterms:modified>
</cp:coreProperties>
</file>