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806291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Presented by:</a:t>
            </a:r>
          </a:p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Md.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Nahid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Hasan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(CSE 060 07199)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Vrinda" pitchFamily="34" charset="0"/>
              <a:cs typeface="Vrinda" pitchFamily="34" charset="0"/>
            </a:endParaRPr>
          </a:p>
          <a:p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Tajri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Alam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Pranti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(CSE 060 07285)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rinda" pitchFamily="34" charset="0"/>
                <a:cs typeface="Vrinda" pitchFamily="34" charset="0"/>
              </a:rPr>
              <a:t>Stamford University, Bangladesh.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rinda" pitchFamily="34" charset="0"/>
                <a:cs typeface="Vrinda" pitchFamily="34" charset="0"/>
              </a:rPr>
              <a:t>Project on: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rinda" pitchFamily="34" charset="0"/>
                <a:cs typeface="Vrinda" pitchFamily="34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rinda" pitchFamily="34" charset="0"/>
                <a:cs typeface="Vrinda" pitchFamily="34" charset="0"/>
              </a:rPr>
            </a:br>
            <a: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rinda" pitchFamily="34" charset="0"/>
                <a:cs typeface="Vrinda" pitchFamily="34" charset="0"/>
              </a:rPr>
              <a:t>Store Management System</a:t>
            </a:r>
            <a:endParaRPr lang="en-US" sz="5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rinda" pitchFamily="34" charset="0"/>
              <a:cs typeface="Vrind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Introduction</a:t>
            </a:r>
            <a:endParaRPr lang="en-US" sz="4000" b="1" u="sng" dirty="0">
              <a:solidFill>
                <a:srgbClr val="C00000"/>
              </a:solidFill>
              <a:latin typeface="Vrinda" pitchFamily="34" charset="0"/>
              <a:cs typeface="Vrind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‘Store Management System’ is a program developed with ‘</a:t>
            </a:r>
            <a:r>
              <a:rPr lang="en-US" dirty="0" err="1" smtClean="0">
                <a:latin typeface="Vrinda" pitchFamily="34" charset="0"/>
                <a:cs typeface="Vrinda" pitchFamily="34" charset="0"/>
              </a:rPr>
              <a:t>c++</a:t>
            </a:r>
            <a:r>
              <a:rPr lang="en-US" dirty="0" smtClean="0">
                <a:latin typeface="Vrinda" pitchFamily="34" charset="0"/>
                <a:cs typeface="Vrinda" pitchFamily="34" charset="0"/>
              </a:rPr>
              <a:t>’ programming language.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It is a program that can be used to maintain a shop specially shop’s selling system.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Both the owner of shop and customer can use this.</a:t>
            </a:r>
            <a:endParaRPr lang="en-US" dirty="0">
              <a:latin typeface="Vrinda" pitchFamily="34" charset="0"/>
              <a:cs typeface="Vrind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4572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Admin can maintain products in the shop.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Make a new entry of product.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Keep track on sell.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Customer can make order by seeing the product list with this software.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Menu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Admin Panel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View product list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Entry a new product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Sale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Sold Product list</a:t>
            </a:r>
            <a:r>
              <a:rPr lang="en-US" dirty="0" smtClean="0">
                <a:latin typeface="Vrinda" pitchFamily="34" charset="0"/>
                <a:cs typeface="Vrinda" pitchFamily="34" charset="0"/>
              </a:rPr>
              <a:t>.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latin typeface="Vrinda" pitchFamily="34" charset="0"/>
                <a:cs typeface="Vrinda" pitchFamily="34" charset="0"/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latin typeface="Vrinda" pitchFamily="34" charset="0"/>
                <a:cs typeface="Vrinda" pitchFamily="34" charset="0"/>
              </a:rPr>
              <a:t>main</a:t>
            </a:r>
            <a:r>
              <a:rPr lang="en-US" dirty="0" smtClean="0"/>
              <a:t> </a:t>
            </a:r>
            <a:r>
              <a:rPr lang="en-US" dirty="0" smtClean="0">
                <a:latin typeface="Vrinda" pitchFamily="34" charset="0"/>
                <a:cs typeface="Vrinda" pitchFamily="34" charset="0"/>
              </a:rPr>
              <a:t>menu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Customer Panel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dirty="0" smtClean="0">
                <a:latin typeface="Vrinda" pitchFamily="34" charset="0"/>
                <a:cs typeface="Vrinda" pitchFamily="34" charset="0"/>
              </a:rPr>
              <a:t>View product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Coding</a:t>
            </a:r>
            <a:r>
              <a:rPr lang="en-US" b="1" u="sng" dirty="0" smtClean="0">
                <a:latin typeface="Vrinda" pitchFamily="34" charset="0"/>
                <a:cs typeface="Vrinda" pitchFamily="34" charset="0"/>
              </a:rPr>
              <a:t> </a:t>
            </a:r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Vrinda" pitchFamily="34" charset="0"/>
                <a:cs typeface="Vrinda" pitchFamily="34" charset="0"/>
              </a:rPr>
              <a:t>Used </a:t>
            </a:r>
            <a:r>
              <a:rPr lang="en-US" sz="2800" b="1" dirty="0" smtClean="0">
                <a:latin typeface="Vrinda" pitchFamily="34" charset="0"/>
                <a:cs typeface="Vrinda" pitchFamily="34" charset="0"/>
              </a:rPr>
              <a:t>class</a:t>
            </a:r>
            <a:r>
              <a:rPr lang="en-US" sz="2800" dirty="0" smtClean="0">
                <a:latin typeface="Vrinda" pitchFamily="34" charset="0"/>
                <a:cs typeface="Vrinda" pitchFamily="34" charset="0"/>
              </a:rPr>
              <a:t> in code:</a:t>
            </a:r>
            <a:endParaRPr lang="en-US" sz="2400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Base class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: product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One derived class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: foods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Vrinda" pitchFamily="34" charset="0"/>
              <a:cs typeface="Vrind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Another derived class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: goods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88423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Coding</a:t>
            </a:r>
            <a:r>
              <a:rPr lang="en-US" b="1" u="sng" dirty="0" smtClean="0">
                <a:latin typeface="Vrinda" pitchFamily="34" charset="0"/>
                <a:cs typeface="Vrinda" pitchFamily="34" charset="0"/>
              </a:rPr>
              <a:t> </a:t>
            </a:r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Vrinda" pitchFamily="34" charset="0"/>
                <a:cs typeface="Vrinda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1600200"/>
            <a:ext cx="38100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latin typeface="Vrinda" pitchFamily="34" charset="0"/>
                <a:cs typeface="Vrinda" pitchFamily="34" charset="0"/>
              </a:rPr>
              <a:t>Base class: </a:t>
            </a:r>
            <a:r>
              <a:rPr lang="en-US" sz="2800" dirty="0" smtClean="0">
                <a:latin typeface="Vrinda" pitchFamily="34" charset="0"/>
                <a:cs typeface="Vrinda" pitchFamily="34" charset="0"/>
              </a:rPr>
              <a:t>product</a:t>
            </a:r>
          </a:p>
          <a:p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Member:</a:t>
            </a:r>
            <a:endParaRPr lang="en-US" sz="2400" dirty="0" smtClean="0">
              <a:latin typeface="Vrinda" pitchFamily="34" charset="0"/>
              <a:cs typeface="Vrind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 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product code</a:t>
            </a:r>
            <a:r>
              <a:rPr lang="en-US" sz="1600" dirty="0" smtClean="0">
                <a:latin typeface="Vrinda" pitchFamily="34" charset="0"/>
                <a:cs typeface="Vrinda" pitchFamily="34" charset="0"/>
              </a:rPr>
              <a:t> (Protected)</a:t>
            </a:r>
            <a:endParaRPr lang="en-US" sz="2400" dirty="0" smtClean="0">
              <a:latin typeface="Vrinda" pitchFamily="34" charset="0"/>
              <a:cs typeface="Vrind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 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unit price </a:t>
            </a:r>
            <a:r>
              <a:rPr lang="en-US" sz="1600" dirty="0" smtClean="0">
                <a:latin typeface="Vrinda" pitchFamily="34" charset="0"/>
                <a:cs typeface="Vrinda" pitchFamily="34" charset="0"/>
              </a:rPr>
              <a:t>(Protected)</a:t>
            </a:r>
            <a:endParaRPr lang="en-US" sz="2400" dirty="0" smtClean="0">
              <a:latin typeface="Vrinda" pitchFamily="34" charset="0"/>
              <a:cs typeface="Vrind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 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product name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latin typeface="Vrinda" pitchFamily="34" charset="0"/>
                <a:cs typeface="Vrinda" pitchFamily="34" charset="0"/>
              </a:rPr>
              <a:t> 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stock quantity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4114800"/>
            <a:ext cx="38862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Derived class: </a:t>
            </a:r>
            <a:r>
              <a:rPr lang="en-US" sz="2800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foods</a:t>
            </a:r>
          </a:p>
          <a:p>
            <a:r>
              <a:rPr lang="en-US" sz="2400" b="1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Members: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flavour</a:t>
            </a:r>
            <a:endParaRPr lang="en-US" sz="2400" dirty="0" smtClean="0">
              <a:solidFill>
                <a:schemeClr val="dk1"/>
              </a:solidFill>
              <a:latin typeface="Vrinda" pitchFamily="34" charset="0"/>
              <a:cs typeface="Vrinda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nutritional     facts(energy value)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4114800"/>
            <a:ext cx="38862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Derived class: </a:t>
            </a:r>
            <a:r>
              <a:rPr lang="en-US" sz="2800" dirty="0" smtClean="0">
                <a:latin typeface="Vrinda" pitchFamily="34" charset="0"/>
                <a:cs typeface="Vrinda" pitchFamily="34" charset="0"/>
              </a:rPr>
              <a:t>g</a:t>
            </a:r>
            <a:r>
              <a:rPr lang="en-US" sz="2800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oods</a:t>
            </a:r>
          </a:p>
          <a:p>
            <a:r>
              <a:rPr lang="en-US" sz="2400" b="1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Members: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colour</a:t>
            </a:r>
            <a:endParaRPr lang="en-US" sz="2400" dirty="0" smtClean="0">
              <a:solidFill>
                <a:schemeClr val="dk1"/>
              </a:solidFill>
              <a:latin typeface="Vrinda" pitchFamily="34" charset="0"/>
              <a:cs typeface="Vrinda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Vrinda" pitchFamily="34" charset="0"/>
                <a:cs typeface="Vrinda" pitchFamily="34" charset="0"/>
              </a:rPr>
              <a:t>manufacture company</a:t>
            </a:r>
          </a:p>
        </p:txBody>
      </p:sp>
      <p:sp>
        <p:nvSpPr>
          <p:cNvPr id="13" name="Bent-Up Arrow 12"/>
          <p:cNvSpPr/>
          <p:nvPr/>
        </p:nvSpPr>
        <p:spPr>
          <a:xfrm rot="10800000">
            <a:off x="1600200" y="2286000"/>
            <a:ext cx="11430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10800000" flipH="1">
            <a:off x="6705600" y="2286000"/>
            <a:ext cx="9906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Coding</a:t>
            </a:r>
            <a:r>
              <a:rPr lang="en-US" b="1" u="sng" dirty="0" smtClean="0">
                <a:latin typeface="Vrinda" pitchFamily="34" charset="0"/>
                <a:cs typeface="Vrinda" pitchFamily="34" charset="0"/>
              </a:rPr>
              <a:t> </a:t>
            </a:r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4572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rinda" pitchFamily="34" charset="0"/>
                <a:cs typeface="Vrinda" pitchFamily="34" charset="0"/>
              </a:rPr>
              <a:t>Used features of </a:t>
            </a:r>
            <a:r>
              <a:rPr lang="en-US" sz="2400" dirty="0" err="1" smtClean="0">
                <a:latin typeface="Vrinda" pitchFamily="34" charset="0"/>
                <a:cs typeface="Vrinda" pitchFamily="34" charset="0"/>
              </a:rPr>
              <a:t>c++</a:t>
            </a:r>
            <a:r>
              <a:rPr lang="en-US" sz="2400" dirty="0" smtClean="0">
                <a:latin typeface="Vrinda" pitchFamily="34" charset="0"/>
                <a:cs typeface="Vrinda" pitchFamily="34" charset="0"/>
              </a:rPr>
              <a:t>:</a:t>
            </a:r>
            <a:endParaRPr lang="en-US" sz="1600" dirty="0" smtClean="0">
              <a:latin typeface="Vrinda" pitchFamily="34" charset="0"/>
              <a:cs typeface="Vrinda" pitchFamily="34" charset="0"/>
            </a:endParaRPr>
          </a:p>
          <a:p>
            <a:pPr lvl="1" algn="just"/>
            <a:r>
              <a:rPr lang="en-US" sz="2200" dirty="0" smtClean="0">
                <a:latin typeface="Vrinda" pitchFamily="34" charset="0"/>
                <a:cs typeface="Vrinda" pitchFamily="34" charset="0"/>
              </a:rPr>
              <a:t>Encapsulation</a:t>
            </a:r>
          </a:p>
          <a:p>
            <a:pPr lvl="1" algn="just"/>
            <a:r>
              <a:rPr lang="en-US" sz="2200" dirty="0" smtClean="0">
                <a:latin typeface="Vrinda" pitchFamily="34" charset="0"/>
                <a:cs typeface="Vrinda" pitchFamily="34" charset="0"/>
              </a:rPr>
              <a:t>Inheritance</a:t>
            </a:r>
          </a:p>
          <a:p>
            <a:pPr lvl="1" algn="just"/>
            <a:r>
              <a:rPr lang="en-US" sz="2200" dirty="0" smtClean="0">
                <a:latin typeface="Vrinda" pitchFamily="34" charset="0"/>
                <a:cs typeface="Vrinda" pitchFamily="34" charset="0"/>
              </a:rPr>
              <a:t>Class &amp; objects</a:t>
            </a:r>
          </a:p>
          <a:p>
            <a:pPr lvl="1" algn="just"/>
            <a:r>
              <a:rPr lang="en-US" sz="2200" dirty="0" smtClean="0">
                <a:latin typeface="Vrinda" pitchFamily="34" charset="0"/>
                <a:cs typeface="Vrinda" pitchFamily="34" charset="0"/>
              </a:rPr>
              <a:t>Array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Future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4572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rinda" pitchFamily="34" charset="0"/>
                <a:cs typeface="Vrinda" pitchFamily="34" charset="0"/>
              </a:rPr>
              <a:t>Adding admin password changing option.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rinda" pitchFamily="34" charset="0"/>
                <a:cs typeface="Vrinda" pitchFamily="34" charset="0"/>
              </a:rPr>
              <a:t>Adding customer’s order option.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rinda" pitchFamily="34" charset="0"/>
                <a:cs typeface="Vrinda" pitchFamily="34" charset="0"/>
              </a:rPr>
              <a:t>Adding product editing option.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rinda" pitchFamily="34" charset="0"/>
                <a:cs typeface="Vrinda" pitchFamily="34" charset="0"/>
              </a:rPr>
              <a:t>More user friendly.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 smtClean="0">
                <a:solidFill>
                  <a:srgbClr val="C00000"/>
                </a:solidFill>
                <a:latin typeface="Vrinda" pitchFamily="34" charset="0"/>
                <a:cs typeface="Vrinda" pitchFamily="34" charset="0"/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516</TotalTime>
  <Words>242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Project on: Store Management System</vt:lpstr>
      <vt:lpstr>Introduction</vt:lpstr>
      <vt:lpstr>Features</vt:lpstr>
      <vt:lpstr>Menu Layout</vt:lpstr>
      <vt:lpstr>Coding Mechanism</vt:lpstr>
      <vt:lpstr>Coding Mechanism</vt:lpstr>
      <vt:lpstr>Coding Mechanism</vt:lpstr>
      <vt:lpstr>Future Improvement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 Store Management System</dc:title>
  <dc:creator>Nahid Hasan</dc:creator>
  <cp:lastModifiedBy>Nahid Hasan</cp:lastModifiedBy>
  <cp:revision>34</cp:revision>
  <dcterms:created xsi:type="dcterms:W3CDTF">2006-08-16T00:00:00Z</dcterms:created>
  <dcterms:modified xsi:type="dcterms:W3CDTF">2017-04-02T18:19:51Z</dcterms:modified>
</cp:coreProperties>
</file>