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C5EE8-30D6-4032-AB54-68DD1BBAB1F5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9201D-6D12-4C6F-8C28-EE95A71993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858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628B-2786-4854-89CB-CC61109DAA32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048-E995-415A-BF8C-C40405A8D2DA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B60-7AB7-4315-84B9-9391884D36AD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28E9-F76A-4D6F-8310-36E1C7E86B76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293-1589-48F1-A041-34A02FD9163F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D16F-44A9-474B-B9A3-3D27850862E6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E97-E575-4392-AC20-560179242C4B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371-1D3F-4C7E-B911-760A21922EE5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C517-F800-41B0-AB51-2F4140DC61FD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51B9-FB40-4CF9-94AB-591A133B9D81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9E11-A005-49EE-B3D7-61B7DE8F179F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5CA8-49CD-4596-BFBC-2C897148FA69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DF5F-9281-441F-9993-EE5788728B82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736F-2B71-42B8-87DF-8F12C48F7E3B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5C8C-8003-4004-811F-D2C622F34200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CAB-9DC1-4B14-967E-1D0FACC23AD4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AB48-AA76-4C33-82CA-B1A5F6DB0166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7737" y="3535880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 </a:t>
            </a:r>
            <a:r>
              <a:rPr lang="en-US" sz="32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PM Question 3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5B0F2C-D089-42CC-B537-AF0575F1D909}"/>
              </a:ext>
            </a:extLst>
          </p:cNvPr>
          <p:cNvSpPr txBox="1"/>
          <p:nvPr/>
        </p:nvSpPr>
        <p:spPr>
          <a:xfrm>
            <a:off x="2120348" y="1219200"/>
            <a:ext cx="8454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The Project for Skill’s Development of ICT Engineers Targeting Japanese Market</a:t>
            </a:r>
          </a:p>
        </p:txBody>
      </p:sp>
    </p:spTree>
    <p:extLst>
      <p:ext uri="{BB962C8B-B14F-4D97-AF65-F5344CB8AC3E}">
        <p14:creationId xmlns:p14="http://schemas.microsoft.com/office/powerpoint/2010/main" xmlns="" val="381571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961" y="329899"/>
            <a:ext cx="8911687" cy="1280890"/>
          </a:xfrm>
        </p:spPr>
        <p:txBody>
          <a:bodyPr/>
          <a:lstStyle/>
          <a:p>
            <a:r>
              <a:rPr lang="en-US" b="1" dirty="0"/>
              <a:t>Question 3 Sub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410" y="3971635"/>
            <a:ext cx="10026881" cy="190269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 executes signal(s) in figure 6, s is changed.</a:t>
            </a: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 are updated.</a:t>
            </a: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process is picked up from ready queue for execution (figure 7).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7389" y="1526744"/>
            <a:ext cx="1440872" cy="415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02859" y="2230581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1442" y="222596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002860" y="2632363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991151" y="2225963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84545" y="2216727"/>
            <a:ext cx="1748244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32789" y="2216726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7484545" y="2623126"/>
            <a:ext cx="1748244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752498" y="2216726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97389" y="2216726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64208" y="2225963"/>
            <a:ext cx="1122506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29943" y="2235199"/>
            <a:ext cx="1021198" cy="397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>
            <a:stCxn id="34" idx="3"/>
            <a:endCxn id="30" idx="1"/>
          </p:cNvCxnSpPr>
          <p:nvPr/>
        </p:nvCxnSpPr>
        <p:spPr>
          <a:xfrm flipV="1">
            <a:off x="4471441" y="2424545"/>
            <a:ext cx="92594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3"/>
          </p:cNvCxnSpPr>
          <p:nvPr/>
        </p:nvCxnSpPr>
        <p:spPr>
          <a:xfrm flipV="1">
            <a:off x="6838261" y="2424544"/>
            <a:ext cx="6075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</p:cNvCxnSpPr>
          <p:nvPr/>
        </p:nvCxnSpPr>
        <p:spPr>
          <a:xfrm flipH="1" flipV="1">
            <a:off x="2493818" y="18361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75345" y="1836162"/>
            <a:ext cx="18473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93815" y="2530762"/>
            <a:ext cx="4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3"/>
          </p:cNvCxnSpPr>
          <p:nvPr/>
        </p:nvCxnSpPr>
        <p:spPr>
          <a:xfrm flipV="1">
            <a:off x="6838261" y="17345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678443" y="1734562"/>
            <a:ext cx="0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2" idx="3"/>
          </p:cNvCxnSpPr>
          <p:nvPr/>
        </p:nvCxnSpPr>
        <p:spPr>
          <a:xfrm flipH="1" flipV="1">
            <a:off x="9232789" y="2424545"/>
            <a:ext cx="445654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8104" y="107112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98104" y="27451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39128" y="274981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78725" y="271923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queue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79309" y="3358415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 After R executes signal (s) in figure 6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674786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858722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044350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350943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990820" y="1526744"/>
            <a:ext cx="23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2741" y="3012927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Shaded parts are not shown</a:t>
            </a:r>
          </a:p>
        </p:txBody>
      </p:sp>
    </p:spTree>
    <p:extLst>
      <p:ext uri="{BB962C8B-B14F-4D97-AF65-F5344CB8AC3E}">
        <p14:creationId xmlns:p14="http://schemas.microsoft.com/office/powerpoint/2010/main" xmlns="" val="36504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Answer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1512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66"/>
                </a:solidFill>
              </a:rPr>
              <a:t>Answer group for A, C and D</a:t>
            </a:r>
          </a:p>
          <a:p>
            <a:pPr marL="0" indent="0">
              <a:buNone/>
            </a:pPr>
            <a:r>
              <a:rPr lang="en-US" dirty="0"/>
              <a:t>a)                                  b)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lphaLcParenR" startAt="3"/>
            </a:pPr>
            <a:r>
              <a:rPr lang="en-US" dirty="0"/>
              <a:t>                                d)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e)                                  f)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Answer group for B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a) S = -1		b) s = 0		c) s = 1		d) s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2168" y="2581563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00751" y="2576945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132169" y="2983345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593987" y="2576945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20460" y="2576945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93987" y="2586181"/>
            <a:ext cx="526473" cy="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20460" y="2586181"/>
            <a:ext cx="480290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600327" y="2553853"/>
            <a:ext cx="1748244" cy="1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48571" y="255385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600327" y="2969489"/>
            <a:ext cx="1748244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341807" y="2553853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868280" y="2553853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51044" y="2563089"/>
            <a:ext cx="526472" cy="397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77516" y="2563090"/>
            <a:ext cx="471055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5855" y="2572325"/>
            <a:ext cx="485952" cy="387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132168" y="3341230"/>
            <a:ext cx="1748244" cy="1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80412" y="3341230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132168" y="3756866"/>
            <a:ext cx="1748244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873648" y="3341230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00121" y="3341230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882885" y="3350466"/>
            <a:ext cx="526472" cy="397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09357" y="3350467"/>
            <a:ext cx="471055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87696" y="3359702"/>
            <a:ext cx="485952" cy="387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621892" y="3327375"/>
            <a:ext cx="1748244" cy="1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70136" y="3327375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621892" y="3743011"/>
            <a:ext cx="1748244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363372" y="3327375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889845" y="3327375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372609" y="3336611"/>
            <a:ext cx="526472" cy="397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99081" y="3336612"/>
            <a:ext cx="471055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877420" y="3345847"/>
            <a:ext cx="485952" cy="387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132168" y="4167885"/>
            <a:ext cx="1748244" cy="1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80412" y="4167885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132168" y="4583521"/>
            <a:ext cx="1748244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873648" y="4167885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400121" y="4167885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882885" y="4177121"/>
            <a:ext cx="526472" cy="397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409357" y="4177122"/>
            <a:ext cx="471055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87696" y="4186357"/>
            <a:ext cx="485952" cy="387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5570632" y="4096278"/>
            <a:ext cx="1748244" cy="1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318876" y="4096278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570632" y="4511914"/>
            <a:ext cx="1748244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312112" y="4096278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838585" y="4096278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21349" y="4105514"/>
            <a:ext cx="526472" cy="397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847821" y="4105515"/>
            <a:ext cx="471055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826160" y="4114750"/>
            <a:ext cx="485952" cy="387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xmlns="" val="218620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961" y="329899"/>
            <a:ext cx="8911687" cy="1280890"/>
          </a:xfrm>
        </p:spPr>
        <p:txBody>
          <a:bodyPr/>
          <a:lstStyle/>
          <a:p>
            <a:r>
              <a:rPr lang="en-US" b="1" dirty="0"/>
              <a:t>Question 3 Sub questions A, B,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410" y="3971635"/>
            <a:ext cx="10026881" cy="190269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figure 5, p3 is running by the processor. No process in wait queue. Semaphore s = 0 so resource is not available and p2, p1,R in ready queue. 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p3 executes wait(s) in figure 6, s is changed and decremented so S = -1 so P3 is blocked. 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 is placed into wait queue and R is picked. P2 and P1 are in ready queue.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A: c) P3,  ANS  B: a) S = -1,  Ans C: d) p2,p1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7389" y="1526744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02859" y="2230581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1442" y="222596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002860" y="2632363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991151" y="2225963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84545" y="2216727"/>
            <a:ext cx="1748244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32789" y="2216726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7484545" y="2623126"/>
            <a:ext cx="1748244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752498" y="2216726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97389" y="2216726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-1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52498" y="2226085"/>
            <a:ext cx="480292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12508" y="2244475"/>
            <a:ext cx="458932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36" name="Straight Connector 35"/>
          <p:cNvCxnSpPr>
            <a:stCxn id="34" idx="3"/>
            <a:endCxn id="30" idx="1"/>
          </p:cNvCxnSpPr>
          <p:nvPr/>
        </p:nvCxnSpPr>
        <p:spPr>
          <a:xfrm flipV="1">
            <a:off x="4471441" y="2424545"/>
            <a:ext cx="92594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3"/>
          </p:cNvCxnSpPr>
          <p:nvPr/>
        </p:nvCxnSpPr>
        <p:spPr>
          <a:xfrm flipV="1">
            <a:off x="6838261" y="2424544"/>
            <a:ext cx="6075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</p:cNvCxnSpPr>
          <p:nvPr/>
        </p:nvCxnSpPr>
        <p:spPr>
          <a:xfrm flipH="1" flipV="1">
            <a:off x="2493818" y="18361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75345" y="1836162"/>
            <a:ext cx="18473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93815" y="2530762"/>
            <a:ext cx="4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3"/>
          </p:cNvCxnSpPr>
          <p:nvPr/>
        </p:nvCxnSpPr>
        <p:spPr>
          <a:xfrm flipV="1">
            <a:off x="6838261" y="17345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678443" y="1734562"/>
            <a:ext cx="0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2" idx="3"/>
          </p:cNvCxnSpPr>
          <p:nvPr/>
        </p:nvCxnSpPr>
        <p:spPr>
          <a:xfrm flipH="1" flipV="1">
            <a:off x="9232789" y="2424545"/>
            <a:ext cx="445654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8104" y="107112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98104" y="27451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39128" y="274981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78725" y="271923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queue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79309" y="3358415"/>
            <a:ext cx="442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 After P3 executes wait (s) in figure 5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674786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858722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044350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350943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990820" y="1526744"/>
            <a:ext cx="23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36348" y="2239816"/>
            <a:ext cx="458932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264123" y="2230581"/>
            <a:ext cx="480292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4902" y="3020729"/>
            <a:ext cx="1004199" cy="40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33347" y="3028091"/>
            <a:ext cx="1004199" cy="40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60123" y="3065037"/>
            <a:ext cx="1004199" cy="40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xmlns="" val="258836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961" y="329899"/>
            <a:ext cx="8911687" cy="1280890"/>
          </a:xfrm>
        </p:spPr>
        <p:txBody>
          <a:bodyPr/>
          <a:lstStyle/>
          <a:p>
            <a:r>
              <a:rPr lang="en-US" b="1" dirty="0"/>
              <a:t>Question 3 Sub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410" y="3971635"/>
            <a:ext cx="10026881" cy="1902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 executes signal(s) in figure 6, s is changed in figure 7 s = 0 and R is ended and deleted. P3 which is blocked in wait queue, unblocked because s &lt;= 0. P3 moved to ready queue.p1 is picked from ready queue. So, p3,p2 are in ready queue.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 D : e) P3, P2.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7389" y="1526744"/>
            <a:ext cx="1440872" cy="415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02859" y="2230581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1442" y="222596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002860" y="2632363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991151" y="2225963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84545" y="2216727"/>
            <a:ext cx="1748244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32789" y="2216726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7484545" y="2623126"/>
            <a:ext cx="1748244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752498" y="2216726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97389" y="2216726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52498" y="2235199"/>
            <a:ext cx="480292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29943" y="2235199"/>
            <a:ext cx="1021198" cy="397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>
            <a:stCxn id="34" idx="3"/>
            <a:endCxn id="30" idx="1"/>
          </p:cNvCxnSpPr>
          <p:nvPr/>
        </p:nvCxnSpPr>
        <p:spPr>
          <a:xfrm flipV="1">
            <a:off x="4471441" y="2424545"/>
            <a:ext cx="92594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3"/>
          </p:cNvCxnSpPr>
          <p:nvPr/>
        </p:nvCxnSpPr>
        <p:spPr>
          <a:xfrm flipV="1">
            <a:off x="6838261" y="2424544"/>
            <a:ext cx="6075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</p:cNvCxnSpPr>
          <p:nvPr/>
        </p:nvCxnSpPr>
        <p:spPr>
          <a:xfrm flipH="1" flipV="1">
            <a:off x="2493818" y="18361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75345" y="1836162"/>
            <a:ext cx="18473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93815" y="2530762"/>
            <a:ext cx="4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3"/>
          </p:cNvCxnSpPr>
          <p:nvPr/>
        </p:nvCxnSpPr>
        <p:spPr>
          <a:xfrm flipV="1">
            <a:off x="6838261" y="17345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678443" y="1734562"/>
            <a:ext cx="0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2" idx="3"/>
          </p:cNvCxnSpPr>
          <p:nvPr/>
        </p:nvCxnSpPr>
        <p:spPr>
          <a:xfrm flipH="1" flipV="1">
            <a:off x="9232789" y="2424545"/>
            <a:ext cx="445654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8104" y="107112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98104" y="27451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39128" y="274981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78725" y="271923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queue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79309" y="3358415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 After R executes signal (s) in figure 6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674786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858722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044350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350943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990820" y="1526744"/>
            <a:ext cx="23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2741" y="3012927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Shaded parts are not shown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276825" y="2230581"/>
            <a:ext cx="480292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xmlns="" val="120761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961" y="329899"/>
            <a:ext cx="8911687" cy="1280890"/>
          </a:xfrm>
        </p:spPr>
        <p:txBody>
          <a:bodyPr/>
          <a:lstStyle/>
          <a:p>
            <a:r>
              <a:rPr lang="en-US" b="1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324" y="1081180"/>
            <a:ext cx="11194457" cy="551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following description of resource access control and then answer the sub questions.</a:t>
            </a:r>
          </a:p>
          <a:p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is a special variable that holds the number of copies of the specific resource that is currently available.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semaphore named s,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functions wait(s) and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signal(s) are provided.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that needs the resource executes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wait(s)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that supplies the resource executes </a:t>
            </a:r>
            <a:r>
              <a:rPr lang="en-US" sz="3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signal(s).</a:t>
            </a:r>
            <a:endParaRPr lang="en-US" sz="2200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107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7E22-6771-4B33-9AC5-8C772C3C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EED2E6-E4BC-4933-B3B0-7FD8DAA4D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39" y="1577009"/>
            <a:ext cx="10046873" cy="46568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arenR"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wait(s) performs the following operations:</a:t>
            </a:r>
          </a:p>
          <a:p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 the value of s by 1.</a:t>
            </a:r>
          </a:p>
          <a:p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 &lt; 0 after the decrement, block the process that is executing wait(s).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signal (s) performs the following operations:</a:t>
            </a:r>
          </a:p>
          <a:p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the value of s by 1.</a:t>
            </a:r>
          </a:p>
          <a:p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 &lt;= 0 after the increment, unblock one process that has been blocked by wait(s).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07A32-1D76-4B2A-B499-4417BCE7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594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961" y="329899"/>
            <a:ext cx="8911687" cy="1280890"/>
          </a:xfrm>
        </p:spPr>
        <p:txBody>
          <a:bodyPr/>
          <a:lstStyle/>
          <a:p>
            <a:r>
              <a:rPr lang="en-US" b="1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75" y="1105755"/>
            <a:ext cx="11194457" cy="323220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 through 3 show how semaphore s works upon three processes p1, p2 and R.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shown in the figures consists of a processor, ready queue, wait queue and semaphore 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and P2 need the resource and R supplies the resource. When P1 or P2 executes wait(s), the process is interrupted and placed into the wait queue or ready queue depending on the value of s. 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 shows the current state where p2 is running. R and P1 are in the ready queue, and no process is in the wait queue. The resource supplied by R is not available because s =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13564" y="4861071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19034" y="5564908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87617" y="5560290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219035" y="5966690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680853" y="5560290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207326" y="5560290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80382" y="5541816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48964" y="555105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980382" y="5957453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442200" y="5551053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968673" y="5551053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3564" y="5551053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51437" y="5551053"/>
            <a:ext cx="526472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77909" y="5560290"/>
            <a:ext cx="471055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80853" y="5569526"/>
            <a:ext cx="526473" cy="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07326" y="5569526"/>
            <a:ext cx="480290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3"/>
            <a:endCxn id="30" idx="1"/>
          </p:cNvCxnSpPr>
          <p:nvPr/>
        </p:nvCxnSpPr>
        <p:spPr>
          <a:xfrm flipV="1">
            <a:off x="3687616" y="5758872"/>
            <a:ext cx="92594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3"/>
          </p:cNvCxnSpPr>
          <p:nvPr/>
        </p:nvCxnSpPr>
        <p:spPr>
          <a:xfrm>
            <a:off x="6054436" y="5758872"/>
            <a:ext cx="934028" cy="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</p:cNvCxnSpPr>
          <p:nvPr/>
        </p:nvCxnSpPr>
        <p:spPr>
          <a:xfrm flipH="1" flipV="1">
            <a:off x="1773382" y="5068889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754909" y="5068889"/>
            <a:ext cx="18473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773379" y="5763489"/>
            <a:ext cx="4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3"/>
          </p:cNvCxnSpPr>
          <p:nvPr/>
        </p:nvCxnSpPr>
        <p:spPr>
          <a:xfrm flipV="1">
            <a:off x="6054436" y="5068889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94618" y="5068889"/>
            <a:ext cx="0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2" idx="3"/>
          </p:cNvCxnSpPr>
          <p:nvPr/>
        </p:nvCxnSpPr>
        <p:spPr>
          <a:xfrm flipH="1" flipV="1">
            <a:off x="8448964" y="5758872"/>
            <a:ext cx="445654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4279" y="440545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14279" y="607952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09303" y="609243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94900" y="605356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queue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20554" y="644885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Figure 1 P2 is running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90961" y="5578761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074897" y="5578761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439795" y="5578761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8567118" y="5578761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206995" y="4861071"/>
            <a:ext cx="23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539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961" y="32989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75" y="1152907"/>
            <a:ext cx="11194457" cy="5469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P2 executes wait (s) in figure 1, s is changed to -1, and P2 is blocked because s &lt; 0.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Subsequently, P2 is placed into wait queue and R is picked up from the ready queue for execution (figure 2).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 executes signal (s) in figure 2, s is changed to 0 and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is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eneded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deleted.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P2, which has been blocked by wait (s), is unblocked because s&lt;=0. Subsequently, P2 is moved to the ready queue and then P1 is picked up from the ready queue for execution (figure 3).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6000" y="2953346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31470" y="3657183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00053" y="3652565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31471" y="4058965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93289" y="3652565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19762" y="3652565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37927" y="3643328"/>
            <a:ext cx="1923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61400" y="3643328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737927" y="4058964"/>
            <a:ext cx="1923473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654636" y="3643328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181109" y="3643328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26000" y="3643328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63873" y="3652564"/>
            <a:ext cx="526472" cy="397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90345" y="3652565"/>
            <a:ext cx="471055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93289" y="3661801"/>
            <a:ext cx="526473" cy="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19762" y="3661801"/>
            <a:ext cx="480290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21" name="Straight Connector 20"/>
          <p:cNvCxnSpPr>
            <a:stCxn id="20" idx="3"/>
            <a:endCxn id="16" idx="1"/>
          </p:cNvCxnSpPr>
          <p:nvPr/>
        </p:nvCxnSpPr>
        <p:spPr>
          <a:xfrm flipV="1">
            <a:off x="3900052" y="3851147"/>
            <a:ext cx="92594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3"/>
          </p:cNvCxnSpPr>
          <p:nvPr/>
        </p:nvCxnSpPr>
        <p:spPr>
          <a:xfrm flipV="1">
            <a:off x="6266872" y="3846528"/>
            <a:ext cx="471055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</p:cNvCxnSpPr>
          <p:nvPr/>
        </p:nvCxnSpPr>
        <p:spPr>
          <a:xfrm flipH="1" flipV="1">
            <a:off x="1985818" y="3161164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67345" y="3161164"/>
            <a:ext cx="18473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5815" y="3855764"/>
            <a:ext cx="4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</p:cNvCxnSpPr>
          <p:nvPr/>
        </p:nvCxnSpPr>
        <p:spPr>
          <a:xfrm flipV="1">
            <a:off x="6266872" y="3161164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07054" y="3161164"/>
            <a:ext cx="0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3"/>
          </p:cNvCxnSpPr>
          <p:nvPr/>
        </p:nvCxnSpPr>
        <p:spPr>
          <a:xfrm flipH="1" flipV="1">
            <a:off x="8661400" y="3851147"/>
            <a:ext cx="445654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6715" y="417179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21739" y="418471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07336" y="414583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queue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3694" y="4641435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Figure 2 After P2 executes wait (s) in figure 1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26000" y="242250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95127" y="3652565"/>
            <a:ext cx="459509" cy="406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075689" y="3661801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02527" y="3643328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19431" y="3671035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779554" y="3689505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484635" y="2953346"/>
            <a:ext cx="25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17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961" y="32989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362" y="3896204"/>
            <a:ext cx="11188420" cy="16271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Subquestions</a:t>
            </a:r>
            <a:endParaRPr lang="en-US" sz="2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 shows another example with 4 processes P1, P2, P3 and R. P1, P2 and P3 need the resource and R supplies the resource. It shows the current state where p2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7389" y="1526744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02859" y="2230581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1442" y="222596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002860" y="2632363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64678" y="2225963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991151" y="2225963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64207" y="2207489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32789" y="2216726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7764207" y="2623126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226025" y="2216726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752498" y="2216726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97389" y="2216726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35262" y="2216726"/>
            <a:ext cx="526472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761734" y="2225963"/>
            <a:ext cx="471055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64678" y="2235199"/>
            <a:ext cx="526473" cy="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91151" y="2235199"/>
            <a:ext cx="480290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3"/>
            <a:endCxn id="30" idx="1"/>
          </p:cNvCxnSpPr>
          <p:nvPr/>
        </p:nvCxnSpPr>
        <p:spPr>
          <a:xfrm flipV="1">
            <a:off x="4471441" y="2424545"/>
            <a:ext cx="92594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3"/>
          </p:cNvCxnSpPr>
          <p:nvPr/>
        </p:nvCxnSpPr>
        <p:spPr>
          <a:xfrm>
            <a:off x="6838261" y="2424545"/>
            <a:ext cx="934028" cy="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</p:cNvCxnSpPr>
          <p:nvPr/>
        </p:nvCxnSpPr>
        <p:spPr>
          <a:xfrm flipH="1" flipV="1">
            <a:off x="2493818" y="18361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75345" y="1836162"/>
            <a:ext cx="18473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93815" y="2530762"/>
            <a:ext cx="4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3"/>
          </p:cNvCxnSpPr>
          <p:nvPr/>
        </p:nvCxnSpPr>
        <p:spPr>
          <a:xfrm flipV="1">
            <a:off x="6838261" y="17345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678443" y="1734562"/>
            <a:ext cx="0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2" idx="3"/>
          </p:cNvCxnSpPr>
          <p:nvPr/>
        </p:nvCxnSpPr>
        <p:spPr>
          <a:xfrm flipH="1" flipV="1">
            <a:off x="9232789" y="2424545"/>
            <a:ext cx="445654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8104" y="107112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98104" y="27451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93128" y="275811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78725" y="271923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queue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73915" y="3198648"/>
            <a:ext cx="511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Figure 3 After R executes signal (s) in figure 2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674786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858722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223620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350943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990820" y="1526744"/>
            <a:ext cx="23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603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961" y="32989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410" y="3971635"/>
            <a:ext cx="9371099" cy="2698560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 shows the current state where p2 is running.</a:t>
            </a:r>
          </a:p>
          <a:p>
            <a:r>
              <a:rPr 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P3, R and P1 are in ready queue</a:t>
            </a:r>
          </a:p>
          <a:p>
            <a:r>
              <a:rPr 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is in wait queue</a:t>
            </a:r>
          </a:p>
          <a:p>
            <a:r>
              <a:rPr 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 has already executed wait (s)</a:t>
            </a: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7389" y="1526744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02859" y="2230581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1442" y="222596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002860" y="2632363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64678" y="2225963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991151" y="2225963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84545" y="2216726"/>
            <a:ext cx="1748244" cy="1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32789" y="2216726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484545" y="2632362"/>
            <a:ext cx="1748244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226025" y="2216726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752498" y="2216726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97389" y="2216726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35262" y="2225962"/>
            <a:ext cx="526472" cy="397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61734" y="2225963"/>
            <a:ext cx="471055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64678" y="2235199"/>
            <a:ext cx="526473" cy="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91151" y="2235199"/>
            <a:ext cx="480290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3"/>
            <a:endCxn id="30" idx="1"/>
          </p:cNvCxnSpPr>
          <p:nvPr/>
        </p:nvCxnSpPr>
        <p:spPr>
          <a:xfrm flipV="1">
            <a:off x="4471441" y="2424545"/>
            <a:ext cx="92594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3"/>
          </p:cNvCxnSpPr>
          <p:nvPr/>
        </p:nvCxnSpPr>
        <p:spPr>
          <a:xfrm flipV="1">
            <a:off x="6838261" y="2424544"/>
            <a:ext cx="6075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</p:cNvCxnSpPr>
          <p:nvPr/>
        </p:nvCxnSpPr>
        <p:spPr>
          <a:xfrm flipH="1" flipV="1">
            <a:off x="2493818" y="18361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75345" y="1836162"/>
            <a:ext cx="18473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93815" y="2530762"/>
            <a:ext cx="4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3"/>
          </p:cNvCxnSpPr>
          <p:nvPr/>
        </p:nvCxnSpPr>
        <p:spPr>
          <a:xfrm flipV="1">
            <a:off x="6838261" y="17345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678443" y="1734562"/>
            <a:ext cx="0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2" idx="3"/>
          </p:cNvCxnSpPr>
          <p:nvPr/>
        </p:nvCxnSpPr>
        <p:spPr>
          <a:xfrm flipH="1" flipV="1">
            <a:off x="9232789" y="2424545"/>
            <a:ext cx="445654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8104" y="107112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98104" y="27451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36876" y="277463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78725" y="271923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queue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19647" y="337401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Figure 4 P2 is running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674786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858722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044350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350943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990820" y="1526744"/>
            <a:ext cx="23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40073" y="2235198"/>
            <a:ext cx="485952" cy="387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xmlns="" val="118098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961" y="32989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410" y="3971635"/>
            <a:ext cx="10026881" cy="2698560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P2 executes wait(s) in figure 4, s is changed to 0.</a:t>
            </a:r>
          </a:p>
          <a:p>
            <a:r>
              <a:rPr 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 is not blocked because s &gt; = 0.</a:t>
            </a:r>
          </a:p>
          <a:p>
            <a:r>
              <a:rPr 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 placed into ready queue. Because it is not blocked.</a:t>
            </a:r>
          </a:p>
          <a:p>
            <a:r>
              <a:rPr 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 is picked up from ready queue for execution (figure 5).</a:t>
            </a: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7389" y="1526744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02859" y="2230581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1442" y="222596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002860" y="2632363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64678" y="2225963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991151" y="2225963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84545" y="2216726"/>
            <a:ext cx="1748244" cy="1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32789" y="2216726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484545" y="2632362"/>
            <a:ext cx="1748244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226025" y="2216726"/>
            <a:ext cx="9237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752498" y="2216726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97389" y="2216726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=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35262" y="2225962"/>
            <a:ext cx="526472" cy="397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61734" y="2225963"/>
            <a:ext cx="471055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64678" y="2235199"/>
            <a:ext cx="526473" cy="38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91151" y="2235199"/>
            <a:ext cx="480290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3"/>
            <a:endCxn id="30" idx="1"/>
          </p:cNvCxnSpPr>
          <p:nvPr/>
        </p:nvCxnSpPr>
        <p:spPr>
          <a:xfrm flipV="1">
            <a:off x="4471441" y="2424545"/>
            <a:ext cx="92594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3"/>
          </p:cNvCxnSpPr>
          <p:nvPr/>
        </p:nvCxnSpPr>
        <p:spPr>
          <a:xfrm flipV="1">
            <a:off x="6838261" y="2424544"/>
            <a:ext cx="6075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</p:cNvCxnSpPr>
          <p:nvPr/>
        </p:nvCxnSpPr>
        <p:spPr>
          <a:xfrm flipH="1" flipV="1">
            <a:off x="2493818" y="18361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75345" y="1836162"/>
            <a:ext cx="18473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93815" y="2530762"/>
            <a:ext cx="4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3"/>
          </p:cNvCxnSpPr>
          <p:nvPr/>
        </p:nvCxnSpPr>
        <p:spPr>
          <a:xfrm flipV="1">
            <a:off x="6838261" y="17345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678443" y="1734562"/>
            <a:ext cx="0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2" idx="3"/>
          </p:cNvCxnSpPr>
          <p:nvPr/>
        </p:nvCxnSpPr>
        <p:spPr>
          <a:xfrm flipH="1" flipV="1">
            <a:off x="9232789" y="2424545"/>
            <a:ext cx="445654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8104" y="107112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98104" y="27451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39128" y="274981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78725" y="271923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queue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79309" y="3358415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Figure 5 After P2 executes wait (s) in figure 4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674786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858722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044350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350943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990820" y="1526744"/>
            <a:ext cx="23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40073" y="2235198"/>
            <a:ext cx="485952" cy="387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xmlns="" val="152459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961" y="32989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410" y="3971635"/>
            <a:ext cx="10026881" cy="1902692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P3 executes wait(s) in figure 5, s is changed.</a:t>
            </a:r>
          </a:p>
          <a:p>
            <a:r>
              <a:rPr 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 are updated.</a:t>
            </a:r>
          </a:p>
          <a:p>
            <a:r>
              <a:rPr 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is picked up from ready queue for execution (figure 5).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7389" y="1526744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02859" y="2230581"/>
            <a:ext cx="1468582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1442" y="222596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002860" y="2632363"/>
            <a:ext cx="1468582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991151" y="2225963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84545" y="2216727"/>
            <a:ext cx="1748244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32789" y="2216726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7484545" y="2623126"/>
            <a:ext cx="1748244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752498" y="2216726"/>
            <a:ext cx="923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97389" y="2216726"/>
            <a:ext cx="1440872" cy="415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64208" y="2225963"/>
            <a:ext cx="1122506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29943" y="2235199"/>
            <a:ext cx="1021198" cy="397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6" name="Straight Connector 35"/>
          <p:cNvCxnSpPr>
            <a:stCxn id="34" idx="3"/>
            <a:endCxn id="30" idx="1"/>
          </p:cNvCxnSpPr>
          <p:nvPr/>
        </p:nvCxnSpPr>
        <p:spPr>
          <a:xfrm flipV="1">
            <a:off x="4471441" y="2424545"/>
            <a:ext cx="92594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3"/>
          </p:cNvCxnSpPr>
          <p:nvPr/>
        </p:nvCxnSpPr>
        <p:spPr>
          <a:xfrm flipV="1">
            <a:off x="6838261" y="2424544"/>
            <a:ext cx="6075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</p:cNvCxnSpPr>
          <p:nvPr/>
        </p:nvCxnSpPr>
        <p:spPr>
          <a:xfrm flipH="1" flipV="1">
            <a:off x="2493818" y="18361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475345" y="1836162"/>
            <a:ext cx="18473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93815" y="2530762"/>
            <a:ext cx="4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3"/>
          </p:cNvCxnSpPr>
          <p:nvPr/>
        </p:nvCxnSpPr>
        <p:spPr>
          <a:xfrm flipV="1">
            <a:off x="6838261" y="1734562"/>
            <a:ext cx="28401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678443" y="1734562"/>
            <a:ext cx="0" cy="69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2" idx="3"/>
          </p:cNvCxnSpPr>
          <p:nvPr/>
        </p:nvCxnSpPr>
        <p:spPr>
          <a:xfrm flipH="1" flipV="1">
            <a:off x="9232789" y="2424545"/>
            <a:ext cx="445654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98104" y="107112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98104" y="27451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39128" y="274981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queue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78725" y="271923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queue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79309" y="3358415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Figure 6 After P3 executes wait (s) in figure 5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674786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858722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044350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350943" y="2244434"/>
            <a:ext cx="26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990820" y="1526744"/>
            <a:ext cx="23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15494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364</TotalTime>
  <Words>1052</Words>
  <Application>Microsoft Office PowerPoint</Application>
  <PresentationFormat>Custom</PresentationFormat>
  <Paragraphs>180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Slide 1</vt:lpstr>
      <vt:lpstr>Question 3</vt:lpstr>
      <vt:lpstr>Slide 3</vt:lpstr>
      <vt:lpstr>Question 3</vt:lpstr>
      <vt:lpstr>Question 3</vt:lpstr>
      <vt:lpstr>Question 3</vt:lpstr>
      <vt:lpstr>Question 3</vt:lpstr>
      <vt:lpstr>Question 3</vt:lpstr>
      <vt:lpstr>Question 3</vt:lpstr>
      <vt:lpstr>Question 3 Sub questions</vt:lpstr>
      <vt:lpstr>Answer Group</vt:lpstr>
      <vt:lpstr>Question 3 Sub questions A, B, C</vt:lpstr>
      <vt:lpstr>Question 3 Sub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INTENSIVE COURSE ON ITEE FOR CANDIDATES OF APRIL 2020 EXAM</dc:title>
  <dc:creator>User</dc:creator>
  <cp:lastModifiedBy>Windows User</cp:lastModifiedBy>
  <cp:revision>30</cp:revision>
  <dcterms:created xsi:type="dcterms:W3CDTF">2020-03-08T02:25:49Z</dcterms:created>
  <dcterms:modified xsi:type="dcterms:W3CDTF">2020-10-09T14:11:48Z</dcterms:modified>
</cp:coreProperties>
</file>