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5" r:id="rId6"/>
    <p:sldId id="260" r:id="rId7"/>
    <p:sldId id="261" r:id="rId8"/>
    <p:sldId id="266" r:id="rId9"/>
    <p:sldId id="268" r:id="rId10"/>
    <p:sldId id="267" r:id="rId11"/>
    <p:sldId id="269" r:id="rId12"/>
    <p:sldId id="270" r:id="rId13"/>
    <p:sldId id="272" r:id="rId14"/>
    <p:sldId id="262" r:id="rId15"/>
    <p:sldId id="263" r:id="rId16"/>
    <p:sldId id="264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3793-3620-4CFD-938A-BD470CAEB5D2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C57C1-C860-451C-AA08-E088951C9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5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3793-3620-4CFD-938A-BD470CAEB5D2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C57C1-C860-451C-AA08-E088951C9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2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3793-3620-4CFD-938A-BD470CAEB5D2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C57C1-C860-451C-AA08-E088951C9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76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3793-3620-4CFD-938A-BD470CAEB5D2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C57C1-C860-451C-AA08-E088951C9B8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4792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3793-3620-4CFD-938A-BD470CAEB5D2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C57C1-C860-451C-AA08-E088951C9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73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3793-3620-4CFD-938A-BD470CAEB5D2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C57C1-C860-451C-AA08-E088951C9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94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3793-3620-4CFD-938A-BD470CAEB5D2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C57C1-C860-451C-AA08-E088951C9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49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3793-3620-4CFD-938A-BD470CAEB5D2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C57C1-C860-451C-AA08-E088951C9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34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3793-3620-4CFD-938A-BD470CAEB5D2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C57C1-C860-451C-AA08-E088951C9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2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3793-3620-4CFD-938A-BD470CAEB5D2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C57C1-C860-451C-AA08-E088951C9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8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3793-3620-4CFD-938A-BD470CAEB5D2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C57C1-C860-451C-AA08-E088951C9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1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3793-3620-4CFD-938A-BD470CAEB5D2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C57C1-C860-451C-AA08-E088951C9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3793-3620-4CFD-938A-BD470CAEB5D2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C57C1-C860-451C-AA08-E088951C9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3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3793-3620-4CFD-938A-BD470CAEB5D2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C57C1-C860-451C-AA08-E088951C9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4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3793-3620-4CFD-938A-BD470CAEB5D2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C57C1-C860-451C-AA08-E088951C9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2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3793-3620-4CFD-938A-BD470CAEB5D2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C57C1-C860-451C-AA08-E088951C9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1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3793-3620-4CFD-938A-BD470CAEB5D2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C57C1-C860-451C-AA08-E088951C9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1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8913793-3620-4CFD-938A-BD470CAEB5D2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1BC57C1-C860-451C-AA08-E088951C9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ACF84-9FF3-41F5-CB2A-FAD8D087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/>
              <a:t>cHat</a:t>
            </a:r>
            <a:r>
              <a:rPr lang="en-US" sz="4000" b="1" dirty="0"/>
              <a:t> application : a java-based chat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410FE-3DF7-9D1D-8E51-E3841AB293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3785937"/>
            <a:ext cx="3545931" cy="200526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b="1" dirty="0"/>
              <a:t>Project Supervisor:</a:t>
            </a:r>
          </a:p>
          <a:p>
            <a:pPr marL="0" indent="0" algn="ctr">
              <a:buNone/>
            </a:pPr>
            <a:r>
              <a:rPr lang="en-US" sz="2400" b="1" dirty="0"/>
              <a:t>Md. </a:t>
            </a:r>
            <a:r>
              <a:rPr lang="en-US" sz="2400" b="1" dirty="0" err="1"/>
              <a:t>Martuza</a:t>
            </a:r>
            <a:r>
              <a:rPr lang="en-US" sz="2400" b="1" dirty="0"/>
              <a:t> Ahamad</a:t>
            </a:r>
          </a:p>
          <a:p>
            <a:pPr marL="0" indent="0" algn="ctr">
              <a:buNone/>
            </a:pPr>
            <a:r>
              <a:rPr lang="en-US" sz="2400" b="1" dirty="0"/>
              <a:t>Dept. of </a:t>
            </a:r>
            <a:r>
              <a:rPr lang="en-US" sz="2400" b="1" dirty="0" err="1"/>
              <a:t>cse</a:t>
            </a:r>
            <a:r>
              <a:rPr lang="en-US" sz="2400" b="1" dirty="0"/>
              <a:t> ,</a:t>
            </a:r>
          </a:p>
          <a:p>
            <a:pPr marL="0" indent="0" algn="ctr">
              <a:buNone/>
            </a:pPr>
            <a:r>
              <a:rPr lang="en-US" sz="2400" b="1" dirty="0" err="1"/>
              <a:t>Bsmrstu</a:t>
            </a:r>
            <a:endParaRPr lang="en-US" sz="2400" b="1" dirty="0"/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33247-F66F-58F8-F0E8-C87E83464AD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2832" y="3785937"/>
            <a:ext cx="5105400" cy="200526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200" b="1" dirty="0"/>
              <a:t>Submitted By:</a:t>
            </a:r>
          </a:p>
          <a:p>
            <a:pPr marL="0" indent="0" algn="ctr">
              <a:buNone/>
            </a:pPr>
            <a:r>
              <a:rPr lang="en-US" sz="2200" b="1" dirty="0" err="1"/>
              <a:t>Mokadderul</a:t>
            </a:r>
            <a:r>
              <a:rPr lang="en-US" sz="2200" b="1" dirty="0"/>
              <a:t> Islam</a:t>
            </a:r>
          </a:p>
          <a:p>
            <a:pPr marL="0" indent="0" algn="ctr">
              <a:buNone/>
            </a:pPr>
            <a:r>
              <a:rPr lang="en-US" sz="2200" b="1" dirty="0"/>
              <a:t>Id:18cse075</a:t>
            </a:r>
          </a:p>
          <a:p>
            <a:pPr marL="0" indent="0" algn="ctr">
              <a:buNone/>
            </a:pPr>
            <a:r>
              <a:rPr lang="en-US" sz="2200" b="1" dirty="0"/>
              <a:t>Dept. of </a:t>
            </a:r>
            <a:r>
              <a:rPr lang="en-US" sz="2200" b="1" dirty="0" err="1"/>
              <a:t>cse</a:t>
            </a:r>
            <a:r>
              <a:rPr lang="en-US" sz="2200" b="1" dirty="0"/>
              <a:t>, </a:t>
            </a:r>
            <a:r>
              <a:rPr lang="en-US" sz="2200" b="1" dirty="0" err="1"/>
              <a:t>bsmrstu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791700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80C2-24B9-555A-5643-B7356DA3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 to the server using the server's IP address </a:t>
            </a:r>
            <a:b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port number.</a:t>
            </a:r>
            <a:b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30558-2519-889C-8D97-E4A0000C9D9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" y="2342147"/>
            <a:ext cx="10364450" cy="4515853"/>
          </a:xfrm>
        </p:spPr>
      </p:pic>
    </p:spTree>
    <p:extLst>
      <p:ext uri="{BB962C8B-B14F-4D97-AF65-F5344CB8AC3E}">
        <p14:creationId xmlns:p14="http://schemas.microsoft.com/office/powerpoint/2010/main" val="3955914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537349-6390-21B5-BBF0-C409E1139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User Interface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D7E5984-0799-952D-7CDE-BCE310FE271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" y="2366963"/>
            <a:ext cx="4893466" cy="4491037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39B25FB-DE81-F484-F5BD-C74B1A29814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760" y="2366963"/>
            <a:ext cx="4893464" cy="4491037"/>
          </a:xfrm>
        </p:spPr>
      </p:pic>
    </p:spTree>
    <p:extLst>
      <p:ext uri="{BB962C8B-B14F-4D97-AF65-F5344CB8AC3E}">
        <p14:creationId xmlns:p14="http://schemas.microsoft.com/office/powerpoint/2010/main" val="51331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21E7B-9AB3-FC83-C990-291CE4C1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Sent text from both 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BB2C76-BC1C-97DE-1361-2FCEAD6C6E0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620" y="2021305"/>
            <a:ext cx="5999747" cy="4836695"/>
          </a:xfrm>
        </p:spPr>
      </p:pic>
    </p:spTree>
    <p:extLst>
      <p:ext uri="{BB962C8B-B14F-4D97-AF65-F5344CB8AC3E}">
        <p14:creationId xmlns:p14="http://schemas.microsoft.com/office/powerpoint/2010/main" val="306824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6821-920E-A783-EEA1-5842DC28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Termination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BEB3F2-2ECA-2A20-7C56-324D4915BD7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2214694"/>
            <a:ext cx="10364451" cy="4643305"/>
          </a:xfrm>
        </p:spPr>
      </p:pic>
    </p:spTree>
    <p:extLst>
      <p:ext uri="{BB962C8B-B14F-4D97-AF65-F5344CB8AC3E}">
        <p14:creationId xmlns:p14="http://schemas.microsoft.com/office/powerpoint/2010/main" val="955853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02FCCF-B245-CF5E-161C-6B6C7C0E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Implementation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7472C-D98C-01A5-9817-592E1CC82BB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1: Set up the Serve</a:t>
            </a:r>
          </a:p>
          <a:p>
            <a:r>
              <a:rPr lang="en-US" sz="2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2: Set up the Client</a:t>
            </a:r>
          </a:p>
          <a:p>
            <a:r>
              <a:rPr lang="en-US" sz="2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3: Communication</a:t>
            </a:r>
          </a:p>
          <a:p>
            <a:r>
              <a:rPr lang="en-US" sz="2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4: Termination and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476236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D424-E5FF-0479-2166-E08EF1C6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0DE00-9A80-8824-13F2-F2696A6060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367092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project, we have successfully implemented a chat application using Java socket programming. The server-client model allows  client to connect and exchange messages through a central server. This project demonstrates the fundamental concepts of socket programming and provides a foundation for building more complex networked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666004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670B-AF6B-D752-E83F-1E177964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CB9E-68D2-30FF-ECF5-0F50A865D87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user authentication and secure communication using encryption.</a:t>
            </a:r>
          </a:p>
          <a:p>
            <a:r>
              <a:rPr lang="en-US" sz="2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additional features like file sharing or group chat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2757703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2AC2-E47A-65DC-14A6-A5DB563E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33940-40D2-2E7C-94A4-D1B4600D3E5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 for your attention.</a:t>
            </a:r>
          </a:p>
          <a:p>
            <a:pPr marL="0" indent="0" algn="ctr">
              <a:buNone/>
            </a:pPr>
            <a:r>
              <a:rPr lang="en-US" sz="3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Now, I'm open to any questions you may have.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08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F46A3-E221-3434-9436-1F555EBD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6927C-319F-C817-0F00-0631817DC38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purpose of this project is to develop a chat application using Java socket programming. Socket programming allows communication between two or more devices over a network. In this project, we will implement a server-client model where the server acts as a central hub, and  client can connect to it to send and receive messages.</a:t>
            </a:r>
          </a:p>
        </p:txBody>
      </p:sp>
    </p:spTree>
    <p:extLst>
      <p:ext uri="{BB962C8B-B14F-4D97-AF65-F5344CB8AC3E}">
        <p14:creationId xmlns:p14="http://schemas.microsoft.com/office/powerpoint/2010/main" val="378690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DED88A-F15F-D242-25BE-1228BFDC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Chatting?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638FE-54E9-D441-44C3-B3B2985180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 Internet , Chatting is talking to other people who are using the internet at the same time you are.</a:t>
            </a:r>
          </a:p>
          <a:p>
            <a:r>
              <a:rPr lang="en-US" sz="2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some cases , a private chat can be arranged between two parties who meet initially in a group chat.</a:t>
            </a:r>
          </a:p>
        </p:txBody>
      </p:sp>
    </p:spTree>
    <p:extLst>
      <p:ext uri="{BB962C8B-B14F-4D97-AF65-F5344CB8AC3E}">
        <p14:creationId xmlns:p14="http://schemas.microsoft.com/office/powerpoint/2010/main" val="68611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0BEA-15A2-B108-7F82-29F9BC2F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Chat Application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06DA8-6A2F-4E75-AFE5-C60BF45495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 Application is primarily meant based group chat to refer to direct one-on-one chat or text. DVS Technologies provide both type of chat application. DVS Technologies chat application facilitates real-time communication, with its superior feature set and unprecedented reliability. DVS Technologies chat application increases the efficiency of the communication process.</a:t>
            </a:r>
          </a:p>
        </p:txBody>
      </p:sp>
    </p:spTree>
    <p:extLst>
      <p:ext uri="{BB962C8B-B14F-4D97-AF65-F5344CB8AC3E}">
        <p14:creationId xmlns:p14="http://schemas.microsoft.com/office/powerpoint/2010/main" val="199646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C0E6E-BFC6-A6F1-F21B-97452B84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a Socket?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282FA-063A-8469-FF0F-D58B60607A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Definition: A socket is one endpoint of a two-way  communication  link  between  two  programs  running  on  the  network.  A  socket  is  bound  to  a  port number so that the TCP layer can identify the  application that data is destined to be sent to [4]. </a:t>
            </a:r>
          </a:p>
        </p:txBody>
      </p:sp>
    </p:spTree>
    <p:extLst>
      <p:ext uri="{BB962C8B-B14F-4D97-AF65-F5344CB8AC3E}">
        <p14:creationId xmlns:p14="http://schemas.microsoft.com/office/powerpoint/2010/main" val="249174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13D4D-F948-979B-7EA1-419F20A2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86CEE-C3EA-49BE-545F-CAEF5F1201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Development Kit (JDK)</a:t>
            </a:r>
          </a:p>
          <a:p>
            <a:r>
              <a:rPr lang="en-US" sz="2800" cap="none" dirty="0"/>
              <a:t>IDE (Integrated Development Environment) for Java, such as Eclipse or IntelliJ IDEA</a:t>
            </a:r>
          </a:p>
          <a:p>
            <a:r>
              <a:rPr lang="en-US" sz="2800" cap="none" dirty="0"/>
              <a:t>Basic knowledge of Java socket programming concepts</a:t>
            </a:r>
          </a:p>
        </p:txBody>
      </p:sp>
    </p:spTree>
    <p:extLst>
      <p:ext uri="{BB962C8B-B14F-4D97-AF65-F5344CB8AC3E}">
        <p14:creationId xmlns:p14="http://schemas.microsoft.com/office/powerpoint/2010/main" val="282527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DCF6F3-E79F-C28D-C258-40DFC0EF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System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CE8ABB-588E-A6E4-B9D0-F403163A659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Server: The server component will listen for incoming client connection and manage the communication between client. It will handle the following tasks:</a:t>
            </a:r>
          </a:p>
          <a:p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Accept client connections and create a separate thread for each client.</a:t>
            </a:r>
          </a:p>
          <a:p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Receive messages from client and broadcast them to all connected clients.</a:t>
            </a:r>
          </a:p>
          <a:p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Handle client disconnections.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59CC1-BF47-3C55-382B-7F0B3D7BEE4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Client: The client component will establish a connection with the server and allow the user to send and receive messages. It will perform the following functions:</a:t>
            </a:r>
          </a:p>
          <a:p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 to the server using the server's IP address and port number.</a:t>
            </a:r>
          </a:p>
          <a:p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 messages to the server.</a:t>
            </a:r>
          </a:p>
          <a:p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Receive messages from the server.</a:t>
            </a:r>
          </a:p>
        </p:txBody>
      </p:sp>
    </p:spTree>
    <p:extLst>
      <p:ext uri="{BB962C8B-B14F-4D97-AF65-F5344CB8AC3E}">
        <p14:creationId xmlns:p14="http://schemas.microsoft.com/office/powerpoint/2010/main" val="1869228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2291FC1-DD18-0FD5-58E0-1D5582B3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Ready to accept client connections and </a:t>
            </a:r>
            <a:br>
              <a:rPr lang="en-US" sz="2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separate thread for client.</a:t>
            </a:r>
            <a:b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cap="non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ED74664-14D7-654F-E3DD-361C9BF49C0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2383150"/>
            <a:ext cx="10364451" cy="4146424"/>
          </a:xfrm>
        </p:spPr>
      </p:pic>
    </p:spTree>
    <p:extLst>
      <p:ext uri="{BB962C8B-B14F-4D97-AF65-F5344CB8AC3E}">
        <p14:creationId xmlns:p14="http://schemas.microsoft.com/office/powerpoint/2010/main" val="1949951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FAA8-8327-8205-1130-777A84EE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 to the server using the server's IP address and port number.</a:t>
            </a:r>
            <a:b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A5BE9C-ED5C-46B2-BC42-561B441755B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2214694"/>
            <a:ext cx="10364451" cy="4442779"/>
          </a:xfrm>
        </p:spPr>
      </p:pic>
    </p:spTree>
    <p:extLst>
      <p:ext uri="{BB962C8B-B14F-4D97-AF65-F5344CB8AC3E}">
        <p14:creationId xmlns:p14="http://schemas.microsoft.com/office/powerpoint/2010/main" val="153653331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260</TotalTime>
  <Words>566</Words>
  <Application>Microsoft Office PowerPoint</Application>
  <PresentationFormat>Widescreen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Tw Cen MT</vt:lpstr>
      <vt:lpstr>Droplet</vt:lpstr>
      <vt:lpstr>cHat application : a java-based chat application</vt:lpstr>
      <vt:lpstr>Introduction</vt:lpstr>
      <vt:lpstr>What is Chatting?</vt:lpstr>
      <vt:lpstr>What is Chat Application ?</vt:lpstr>
      <vt:lpstr>What Is a Socket?</vt:lpstr>
      <vt:lpstr>Requirements</vt:lpstr>
      <vt:lpstr>System Architecture</vt:lpstr>
      <vt:lpstr>Ready to accept client connections and  create a separate thread for client. </vt:lpstr>
      <vt:lpstr>Connect to the server using the server's IP address and port number. </vt:lpstr>
      <vt:lpstr>Connect to the server using the server's IP address  and port number. </vt:lpstr>
      <vt:lpstr>User Interface</vt:lpstr>
      <vt:lpstr>Sent text from both end</vt:lpstr>
      <vt:lpstr>Termination</vt:lpstr>
      <vt:lpstr>Implementation</vt:lpstr>
      <vt:lpstr>Conclusion</vt:lpstr>
      <vt:lpstr>Future Enhancements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application : a java-based chat application</dc:title>
  <dc:creator>Nahid Islam</dc:creator>
  <cp:lastModifiedBy>Nahid Islam</cp:lastModifiedBy>
  <cp:revision>3</cp:revision>
  <dcterms:created xsi:type="dcterms:W3CDTF">2023-07-16T16:23:53Z</dcterms:created>
  <dcterms:modified xsi:type="dcterms:W3CDTF">2023-07-17T05:01:12Z</dcterms:modified>
</cp:coreProperties>
</file>