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9F5C60A-6EBB-4A9C-9CC6-1646FAE4EA0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92A6C4B-7A27-41F0-9263-542C3257BB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Mokadderul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18CSE075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Alogrithm</a:t>
            </a:r>
            <a:r>
              <a:rPr lang="en-US" dirty="0" smtClean="0"/>
              <a:t> </a:t>
            </a:r>
            <a:r>
              <a:rPr lang="en-US" dirty="0" smtClean="0"/>
              <a:t>Remove element at </a:t>
            </a:r>
            <a:r>
              <a:rPr lang="en-US" dirty="0" smtClean="0"/>
              <a:t>front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 Start </a:t>
            </a:r>
            <a:endParaRPr lang="en-US" dirty="0" smtClean="0"/>
          </a:p>
          <a:p>
            <a:r>
              <a:rPr lang="en-US" dirty="0" smtClean="0"/>
              <a:t>Step2</a:t>
            </a:r>
            <a:r>
              <a:rPr lang="en-US" dirty="0" smtClean="0"/>
              <a:t>: Check the queue is empty or not as if (f == r) if yes queue is empty. </a:t>
            </a:r>
            <a:endParaRPr lang="en-US" dirty="0" smtClean="0"/>
          </a:p>
          <a:p>
            <a:r>
              <a:rPr lang="en-US" dirty="0" smtClean="0"/>
              <a:t>Step3</a:t>
            </a:r>
            <a:r>
              <a:rPr lang="en-US" dirty="0" smtClean="0"/>
              <a:t>: If false update pointer f as f = f+1 and delete element at position f as element = Q[f] </a:t>
            </a:r>
            <a:endParaRPr lang="en-US" dirty="0" smtClean="0"/>
          </a:p>
          <a:p>
            <a:r>
              <a:rPr lang="en-US" dirty="0" smtClean="0"/>
              <a:t>Step4</a:t>
            </a:r>
            <a:r>
              <a:rPr lang="en-US" dirty="0" smtClean="0"/>
              <a:t>: If ( f== r) reset pointer f and r as f = r = -1 </a:t>
            </a:r>
            <a:endParaRPr lang="en-US" dirty="0" smtClean="0"/>
          </a:p>
          <a:p>
            <a:r>
              <a:rPr lang="en-US" dirty="0" smtClean="0"/>
              <a:t>Step5</a:t>
            </a:r>
            <a:r>
              <a:rPr lang="en-US" dirty="0" smtClean="0"/>
              <a:t>: 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err="1" smtClean="0"/>
              <a:t>Remove_front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 err="1" smtClean="0"/>
              <a:t>R</a:t>
            </a:r>
            <a:r>
              <a:rPr lang="en-US" dirty="0" err="1" smtClean="0"/>
              <a:t>emove_front</a:t>
            </a:r>
            <a:r>
              <a:rPr lang="en-US" dirty="0" smtClean="0"/>
              <a:t>() is a operation used to pop an element on front of the </a:t>
            </a:r>
            <a:r>
              <a:rPr lang="en-US" dirty="0" err="1" smtClean="0"/>
              <a:t>Deque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 descr="download (6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6400" y="3352800"/>
            <a:ext cx="4572000" cy="15773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Alogrithm</a:t>
            </a:r>
            <a:r>
              <a:rPr lang="en-US" dirty="0" smtClean="0"/>
              <a:t> </a:t>
            </a:r>
            <a:r>
              <a:rPr lang="en-US" dirty="0" smtClean="0"/>
              <a:t>Remove element at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step1. Start </a:t>
            </a:r>
          </a:p>
          <a:p>
            <a:r>
              <a:rPr lang="en-US" dirty="0" smtClean="0"/>
              <a:t>step2</a:t>
            </a:r>
            <a:r>
              <a:rPr lang="en-US" dirty="0" smtClean="0"/>
              <a:t>. Check the queue is empty or not as if (f == r) if yes queue is empty </a:t>
            </a:r>
            <a:endParaRPr lang="en-US" dirty="0" smtClean="0"/>
          </a:p>
          <a:p>
            <a:r>
              <a:rPr lang="en-US" dirty="0" smtClean="0"/>
              <a:t>step3</a:t>
            </a:r>
            <a:r>
              <a:rPr lang="en-US" dirty="0" smtClean="0"/>
              <a:t>. If false delete element at position r as element = Q[r] </a:t>
            </a:r>
            <a:endParaRPr lang="en-US" dirty="0" smtClean="0"/>
          </a:p>
          <a:p>
            <a:r>
              <a:rPr lang="en-US" dirty="0" smtClean="0"/>
              <a:t>step4</a:t>
            </a:r>
            <a:r>
              <a:rPr lang="en-US" dirty="0" smtClean="0"/>
              <a:t>. Update pointer r as r = r-1 </a:t>
            </a:r>
            <a:endParaRPr lang="en-US" dirty="0" smtClean="0"/>
          </a:p>
          <a:p>
            <a:r>
              <a:rPr lang="en-US" dirty="0" smtClean="0"/>
              <a:t>step5</a:t>
            </a:r>
            <a:r>
              <a:rPr lang="en-US" dirty="0" smtClean="0"/>
              <a:t>. If (f == r ) reset pointer f and r as f = r= -1 </a:t>
            </a:r>
            <a:endParaRPr lang="en-US" dirty="0" smtClean="0"/>
          </a:p>
          <a:p>
            <a:r>
              <a:rPr lang="en-US" dirty="0" smtClean="0"/>
              <a:t>step6</a:t>
            </a:r>
            <a:r>
              <a:rPr lang="en-US" dirty="0" smtClean="0"/>
              <a:t>. 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err="1" smtClean="0"/>
              <a:t>Remove_back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r>
              <a:rPr lang="en-US" dirty="0" err="1" smtClean="0"/>
              <a:t>Remove_back</a:t>
            </a:r>
            <a:r>
              <a:rPr lang="en-US" dirty="0" smtClean="0"/>
              <a:t>() </a:t>
            </a:r>
            <a:r>
              <a:rPr lang="en-US" dirty="0" smtClean="0"/>
              <a:t>is a operation used to pop an element on </a:t>
            </a:r>
            <a:r>
              <a:rPr lang="en-US" dirty="0" smtClean="0"/>
              <a:t>back </a:t>
            </a:r>
            <a:r>
              <a:rPr lang="en-US" dirty="0" smtClean="0"/>
              <a:t>of the </a:t>
            </a:r>
            <a:r>
              <a:rPr lang="en-US" dirty="0" err="1" smtClean="0"/>
              <a:t>Deque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 descr="image-2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1200" y="3352800"/>
            <a:ext cx="4495800" cy="1706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APPLICATIONS </a:t>
            </a:r>
            <a:r>
              <a:rPr lang="en-US" dirty="0" smtClean="0"/>
              <a:t>OF 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 smtClean="0"/>
              <a:t>Palindrome-checker</a:t>
            </a:r>
            <a:endParaRPr lang="en-US" dirty="0"/>
          </a:p>
        </p:txBody>
      </p:sp>
      <p:pic>
        <p:nvPicPr>
          <p:cNvPr id="5" name="Content Placeholder 4" descr="palindrome-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2971800"/>
            <a:ext cx="4876800" cy="213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APPLICATIONS </a:t>
            </a:r>
            <a:r>
              <a:rPr lang="en-US" dirty="0" smtClean="0"/>
              <a:t>OF DEQUE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A-Steal algorithm implements task scheduling for several processors(multiprocessor scheduling).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processor gets the first element from the </a:t>
            </a:r>
            <a:r>
              <a:rPr lang="en-US" dirty="0" err="1" smtClean="0"/>
              <a:t>deque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When one of the processor completes execution of its own threads it can steal a thread from another processor.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gets the last element from the </a:t>
            </a:r>
            <a:r>
              <a:rPr lang="en-US" dirty="0" err="1" smtClean="0"/>
              <a:t>deque</a:t>
            </a:r>
            <a:r>
              <a:rPr lang="en-US" dirty="0" smtClean="0"/>
              <a:t> of another processor and executes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What is </a:t>
            </a:r>
            <a:r>
              <a:rPr lang="en-US" dirty="0" err="1" smtClean="0"/>
              <a:t>deque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double-ended queue is an abstract data </a:t>
            </a:r>
            <a:r>
              <a:rPr lang="en-US" dirty="0" smtClean="0"/>
              <a:t>type that </a:t>
            </a:r>
            <a:r>
              <a:rPr lang="en-US" dirty="0" smtClean="0"/>
              <a:t>generalizes a queue, for which elements </a:t>
            </a:r>
            <a:r>
              <a:rPr lang="en-US" dirty="0" smtClean="0"/>
              <a:t>can be </a:t>
            </a:r>
            <a:r>
              <a:rPr lang="en-US" dirty="0" smtClean="0"/>
              <a:t>added to or removed from either the front </a:t>
            </a:r>
            <a:r>
              <a:rPr lang="en-US" dirty="0" smtClean="0"/>
              <a:t>or rear.</a:t>
            </a:r>
          </a:p>
          <a:p>
            <a:r>
              <a:rPr lang="en-US" dirty="0" smtClean="0"/>
              <a:t>It is also often called a head-tail linked list.</a:t>
            </a:r>
            <a:endParaRPr lang="en-US" dirty="0"/>
          </a:p>
        </p:txBody>
      </p:sp>
      <p:pic>
        <p:nvPicPr>
          <p:cNvPr id="5" name="Content Placeholder 4" descr="dequeu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7400" y="4572000"/>
            <a:ext cx="3521075" cy="1275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TYPES </a:t>
            </a:r>
            <a:r>
              <a:rPr lang="en-US" dirty="0" smtClean="0"/>
              <a:t>OF DEQUE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 restricted </a:t>
            </a:r>
            <a:r>
              <a:rPr lang="en-US" dirty="0" err="1" smtClean="0"/>
              <a:t>Deque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-&gt;</a:t>
            </a:r>
            <a:r>
              <a:rPr lang="en-US" dirty="0" smtClean="0"/>
              <a:t>Elements can be inserted only at one end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-&gt;Elements can be removed from both the  ends.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 restricted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-&gt;</a:t>
            </a:r>
            <a:r>
              <a:rPr lang="en-US" dirty="0" smtClean="0"/>
              <a:t>Elements can be removed only at one end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-&gt;</a:t>
            </a:r>
            <a:r>
              <a:rPr lang="en-US" dirty="0" smtClean="0"/>
              <a:t>Elements can be inserted from both the ends.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smtClean="0"/>
              <a:t>as Stack 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 Stack:</a:t>
            </a:r>
          </a:p>
          <a:p>
            <a:pPr>
              <a:buNone/>
            </a:pPr>
            <a:r>
              <a:rPr lang="en-US" dirty="0" smtClean="0"/>
              <a:t>  -&gt;When insertion and deletion is made at the same side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 Queue: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-&gt;When </a:t>
            </a:r>
            <a:r>
              <a:rPr lang="en-US" dirty="0" smtClean="0"/>
              <a:t>items are inserted at one end and removed at the other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OPERATIONS </a:t>
            </a:r>
            <a:r>
              <a:rPr lang="en-US" dirty="0" smtClean="0"/>
              <a:t>IN DEQUE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239000" cy="3343584"/>
          </a:xfrm>
        </p:spPr>
        <p:txBody>
          <a:bodyPr/>
          <a:lstStyle/>
          <a:p>
            <a:r>
              <a:rPr lang="en-US" dirty="0" smtClean="0"/>
              <a:t>Insert element at </a:t>
            </a:r>
            <a:r>
              <a:rPr lang="en-US" dirty="0" smtClean="0"/>
              <a:t>back</a:t>
            </a:r>
          </a:p>
          <a:p>
            <a:r>
              <a:rPr lang="en-US" dirty="0" smtClean="0"/>
              <a:t>Insert </a:t>
            </a:r>
            <a:r>
              <a:rPr lang="en-US" dirty="0" smtClean="0"/>
              <a:t>element at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Remove element at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Remove element at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 Insert element at   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step1. Start </a:t>
            </a:r>
            <a:endParaRPr lang="en-US" dirty="0" smtClean="0"/>
          </a:p>
          <a:p>
            <a:r>
              <a:rPr lang="en-US" dirty="0" smtClean="0"/>
              <a:t>step2</a:t>
            </a:r>
            <a:r>
              <a:rPr lang="en-US" dirty="0" smtClean="0"/>
              <a:t>. Check the queue is full or not as if (r == max-1) &amp;&amp;(f==0) </a:t>
            </a:r>
            <a:endParaRPr lang="en-US" dirty="0" smtClean="0"/>
          </a:p>
          <a:p>
            <a:r>
              <a:rPr lang="en-US" dirty="0" smtClean="0"/>
              <a:t>step3</a:t>
            </a:r>
            <a:r>
              <a:rPr lang="en-US" dirty="0" smtClean="0"/>
              <a:t>. If false update the pointer f as f= f-1 </a:t>
            </a:r>
            <a:endParaRPr lang="en-US" dirty="0" smtClean="0"/>
          </a:p>
          <a:p>
            <a:r>
              <a:rPr lang="en-US" dirty="0" smtClean="0"/>
              <a:t>step4</a:t>
            </a:r>
            <a:r>
              <a:rPr lang="en-US" dirty="0" smtClean="0"/>
              <a:t>. Insert the element at pointer f as Q[f] = element </a:t>
            </a:r>
            <a:endParaRPr lang="en-US" dirty="0" smtClean="0"/>
          </a:p>
          <a:p>
            <a:r>
              <a:rPr lang="en-US" dirty="0" smtClean="0"/>
              <a:t>step5</a:t>
            </a:r>
            <a:r>
              <a:rPr lang="en-US" dirty="0" smtClean="0"/>
              <a:t>. 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Insert front()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r>
              <a:rPr lang="en-US" dirty="0" err="1" smtClean="0"/>
              <a:t>Insert_front</a:t>
            </a:r>
            <a:r>
              <a:rPr lang="en-US" dirty="0" smtClean="0"/>
              <a:t>() is a operation used to push an element into the front of the </a:t>
            </a:r>
            <a:r>
              <a:rPr lang="en-US" dirty="0" err="1" smtClean="0"/>
              <a:t>Deque</a:t>
            </a:r>
            <a:endParaRPr lang="en-US" dirty="0"/>
          </a:p>
        </p:txBody>
      </p:sp>
      <p:pic>
        <p:nvPicPr>
          <p:cNvPr id="7" name="Content Placeholder 6" descr="push_front-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3147893"/>
            <a:ext cx="4343400" cy="22386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Alogrithm</a:t>
            </a:r>
            <a:r>
              <a:rPr lang="en-US" dirty="0" smtClean="0"/>
              <a:t> </a:t>
            </a:r>
            <a:r>
              <a:rPr lang="en-US" dirty="0" smtClean="0"/>
              <a:t>Insert element at </a:t>
            </a:r>
            <a:r>
              <a:rPr lang="en-US" dirty="0" smtClean="0"/>
              <a:t>back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 Start </a:t>
            </a:r>
          </a:p>
          <a:p>
            <a:r>
              <a:rPr lang="en-US" dirty="0" smtClean="0"/>
              <a:t>Step2</a:t>
            </a:r>
            <a:r>
              <a:rPr lang="en-US" dirty="0" smtClean="0"/>
              <a:t>: Check the queue is full or not as if (r == max-1) &amp;&amp;(f==0) if yes queue is full </a:t>
            </a:r>
            <a:endParaRPr lang="en-US" dirty="0" smtClean="0"/>
          </a:p>
          <a:p>
            <a:r>
              <a:rPr lang="en-US" dirty="0" smtClean="0"/>
              <a:t>Step3</a:t>
            </a:r>
            <a:r>
              <a:rPr lang="en-US" dirty="0" smtClean="0"/>
              <a:t>: If false update the pointer r as r= r+1 </a:t>
            </a:r>
            <a:endParaRPr lang="en-US" dirty="0" smtClean="0"/>
          </a:p>
          <a:p>
            <a:r>
              <a:rPr lang="en-US" dirty="0" smtClean="0"/>
              <a:t>Step4</a:t>
            </a:r>
            <a:r>
              <a:rPr lang="en-US" dirty="0" smtClean="0"/>
              <a:t>: Insert the element at pointer r as Q[r] = element </a:t>
            </a:r>
            <a:endParaRPr lang="en-US" dirty="0" smtClean="0"/>
          </a:p>
          <a:p>
            <a:r>
              <a:rPr lang="en-US" dirty="0" smtClean="0"/>
              <a:t>Step5</a:t>
            </a:r>
            <a:r>
              <a:rPr lang="en-US" dirty="0" smtClean="0"/>
              <a:t>: 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err="1" smtClean="0"/>
              <a:t>Insert_back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 err="1" smtClean="0"/>
              <a:t>Insert_back</a:t>
            </a:r>
            <a:r>
              <a:rPr lang="en-US" dirty="0" smtClean="0"/>
              <a:t>() is a operation used to push an element at the back of a </a:t>
            </a:r>
            <a:r>
              <a:rPr lang="en-US" dirty="0" err="1" smtClean="0"/>
              <a:t>Deque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 descr="download (5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9800" y="3429000"/>
            <a:ext cx="3886200" cy="1584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58</TotalTime>
  <Words>576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Deque</vt:lpstr>
      <vt:lpstr>          What is deque?</vt:lpstr>
      <vt:lpstr>            TYPES OF DEQUE </vt:lpstr>
      <vt:lpstr>  Deque as Stack and Queue</vt:lpstr>
      <vt:lpstr>      OPERATIONS IN DEQUE </vt:lpstr>
      <vt:lpstr> Algorithm Insert element at    front</vt:lpstr>
      <vt:lpstr>              Insert front()</vt:lpstr>
      <vt:lpstr>Alogrithm Insert element at back </vt:lpstr>
      <vt:lpstr>             Insert_back()</vt:lpstr>
      <vt:lpstr>Alogrithm Remove element at front </vt:lpstr>
      <vt:lpstr>           Remove_front()</vt:lpstr>
      <vt:lpstr>Alogrithm Remove element at back</vt:lpstr>
      <vt:lpstr>           Remove_back()</vt:lpstr>
      <vt:lpstr>     APPLICATIONS OF DEQUE</vt:lpstr>
      <vt:lpstr>     APPLICATIONS OF DEQUE</vt:lpstr>
      <vt:lpstr>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</dc:title>
  <dc:creator>Smart View</dc:creator>
  <cp:lastModifiedBy>Smart View</cp:lastModifiedBy>
  <cp:revision>6</cp:revision>
  <dcterms:created xsi:type="dcterms:W3CDTF">2021-07-08T15:54:43Z</dcterms:created>
  <dcterms:modified xsi:type="dcterms:W3CDTF">2021-07-08T16:53:30Z</dcterms:modified>
</cp:coreProperties>
</file>