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239000" cy="3343584"/>
          </a:xfrm>
        </p:spPr>
        <p:txBody>
          <a:bodyPr/>
          <a:lstStyle/>
          <a:p>
            <a:r>
              <a:rPr lang="en-US" dirty="0" smtClean="0"/>
              <a:t>Sorted array is not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fine for small number of elements .Search time increases with number of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Elements with higher probability of being searched should be kept in the beginning.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239000" cy="3419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Linear </a:t>
            </a:r>
            <a:r>
              <a:rPr lang="en-US" dirty="0" smtClean="0"/>
              <a:t>search is usually very simple to implement, and is practical when the list has only a few elements, or when performing a single search in an un-ordered list. When many values have to be searched in the same list, it often pays to pre-process the list in order to use a faster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What </a:t>
            </a:r>
            <a:r>
              <a:rPr lang="en-US" dirty="0" smtClean="0"/>
              <a:t>is Search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239000" cy="2733984"/>
          </a:xfrm>
        </p:spPr>
        <p:txBody>
          <a:bodyPr/>
          <a:lstStyle/>
          <a:p>
            <a:r>
              <a:rPr lang="en-US" dirty="0" smtClean="0"/>
              <a:t>The definition of a search is the process of looking for something or </a:t>
            </a:r>
            <a:r>
              <a:rPr lang="en-US" dirty="0" smtClean="0"/>
              <a:t>someone.</a:t>
            </a:r>
          </a:p>
          <a:p>
            <a:r>
              <a:rPr lang="en-US" dirty="0" smtClean="0"/>
              <a:t>Example : An example of a search is a quest to find a missing </a:t>
            </a:r>
            <a:r>
              <a:rPr lang="en-US" dirty="0" smtClean="0"/>
              <a:t>person.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Linear </a:t>
            </a:r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72390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Algorithm </a:t>
            </a:r>
            <a:r>
              <a:rPr lang="en-US" dirty="0" smtClean="0"/>
              <a:t>involves checking all the elements of the array(or any other structure) one by one and in sequence until the desired result is found.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Linear </a:t>
            </a:r>
            <a:r>
              <a:rPr lang="en-US" dirty="0" smtClean="0"/>
              <a:t>Search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7239000" cy="3191184"/>
          </a:xfrm>
        </p:spPr>
        <p:txBody>
          <a:bodyPr/>
          <a:lstStyle/>
          <a:p>
            <a:r>
              <a:rPr lang="en-US" dirty="0" smtClean="0"/>
              <a:t>If you are asked to find the name of the person having phone number say “1234” with the help of a telephone directory . </a:t>
            </a:r>
            <a:endParaRPr lang="en-US" dirty="0" smtClean="0"/>
          </a:p>
          <a:p>
            <a:r>
              <a:rPr lang="en-US" dirty="0" smtClean="0"/>
              <a:t>Since telephone directory is sorted by name not by </a:t>
            </a:r>
            <a:r>
              <a:rPr lang="en-US" dirty="0" err="1" smtClean="0"/>
              <a:t>numbers,we</a:t>
            </a:r>
            <a:r>
              <a:rPr lang="en-US" dirty="0" smtClean="0"/>
              <a:t> have to go through each and every number of the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038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For </a:t>
            </a:r>
            <a:r>
              <a:rPr lang="en-US" dirty="0" smtClean="0"/>
              <a:t>all elements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Check if </a:t>
            </a:r>
            <a:r>
              <a:rPr lang="en-US" dirty="0" smtClean="0"/>
              <a:t>it is equal to element being searched for.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If </a:t>
            </a:r>
            <a:r>
              <a:rPr lang="en-US" dirty="0" smtClean="0"/>
              <a:t>it is ,return its position. else continue.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iterSearch</a:t>
            </a:r>
            <a:r>
              <a:rPr lang="en-US" dirty="0" smtClean="0"/>
              <a:t>(const double data [ ],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n,double</a:t>
            </a:r>
            <a:r>
              <a:rPr lang="en-US" dirty="0" smtClean="0"/>
              <a:t> key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=0;i&lt;=n-1;i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if(data[</a:t>
            </a:r>
            <a:r>
              <a:rPr lang="en-US" dirty="0" err="1" smtClean="0"/>
              <a:t>i</a:t>
            </a:r>
            <a:r>
              <a:rPr lang="en-US" dirty="0" smtClean="0"/>
              <a:t>]==key)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{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&lt;&lt;key&lt;&lt;" found at index "&lt;&lt;</a:t>
            </a:r>
            <a:r>
              <a:rPr lang="en-US" dirty="0" err="1" smtClean="0"/>
              <a:t>i</a:t>
            </a:r>
            <a:r>
              <a:rPr lang="en-US" dirty="0" smtClean="0"/>
              <a:t>&lt;&lt;" of the array</a:t>
            </a:r>
            <a:r>
              <a:rPr lang="en-US" dirty="0" smtClean="0"/>
              <a:t>"&lt;&lt;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</a:t>
            </a:r>
            <a:r>
              <a:rPr lang="en-US" dirty="0" smtClean="0"/>
              <a:t>==n-1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&lt;&lt;"\n Element not found \n";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Search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List::find()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n, count = 0;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&lt;&lt;"Enter data to find in the list : "; 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&gt;&gt;n; </a:t>
            </a:r>
          </a:p>
          <a:p>
            <a:pPr>
              <a:buNone/>
            </a:pPr>
            <a:r>
              <a:rPr lang="en-US" dirty="0" smtClean="0"/>
              <a:t>Node </a:t>
            </a:r>
            <a:r>
              <a:rPr lang="en-US" dirty="0" smtClean="0"/>
              <a:t>*</a:t>
            </a:r>
            <a:r>
              <a:rPr lang="en-US" dirty="0" err="1" smtClean="0"/>
              <a:t>tmp</a:t>
            </a:r>
            <a:r>
              <a:rPr lang="en-US" dirty="0" smtClean="0"/>
              <a:t> = head; 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smtClean="0"/>
              <a:t>( </a:t>
            </a:r>
            <a:r>
              <a:rPr lang="en-US" dirty="0" err="1" smtClean="0"/>
              <a:t>tmp</a:t>
            </a:r>
            <a:r>
              <a:rPr lang="en-US" dirty="0" smtClean="0"/>
              <a:t> != NULL 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count </a:t>
            </a:r>
            <a:r>
              <a:rPr lang="en-US" dirty="0" smtClean="0"/>
              <a:t>= count + 1; </a:t>
            </a:r>
          </a:p>
          <a:p>
            <a:pPr>
              <a:buNone/>
            </a:pPr>
            <a:r>
              <a:rPr lang="en-US" dirty="0" smtClean="0"/>
              <a:t>if</a:t>
            </a:r>
            <a:r>
              <a:rPr lang="en-US" dirty="0" smtClean="0"/>
              <a:t>( n == </a:t>
            </a:r>
            <a:r>
              <a:rPr lang="en-US" dirty="0" err="1" smtClean="0"/>
              <a:t>tmp</a:t>
            </a:r>
            <a:r>
              <a:rPr lang="en-US" dirty="0" smtClean="0"/>
              <a:t>-&gt;Data())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&lt;&lt;"The data found on node number "&lt;&lt; count </a:t>
            </a:r>
            <a:r>
              <a:rPr lang="en-US" dirty="0" smtClean="0"/>
              <a:t>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break;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tmp</a:t>
            </a:r>
            <a:r>
              <a:rPr lang="en-US" dirty="0" smtClean="0"/>
              <a:t>-&gt;Next();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first number in the directory is the number you were searching for ,then lucky you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Since </a:t>
            </a:r>
            <a:r>
              <a:rPr lang="en-US" dirty="0" smtClean="0"/>
              <a:t>you have found it on the very first </a:t>
            </a:r>
            <a:r>
              <a:rPr lang="en-US" dirty="0" smtClean="0"/>
              <a:t>page , now </a:t>
            </a:r>
            <a:r>
              <a:rPr lang="en-US" dirty="0" smtClean="0"/>
              <a:t>its not important for you that how many pages are there in the directory. </a:t>
            </a:r>
            <a:endParaRPr lang="en-US" dirty="0" smtClean="0"/>
          </a:p>
          <a:p>
            <a:r>
              <a:rPr lang="en-US" dirty="0" smtClean="0"/>
              <a:t>Whether </a:t>
            </a:r>
            <a:r>
              <a:rPr lang="en-US" dirty="0" smtClean="0"/>
              <a:t>if it is of 1000 pages or 2000 pages it will take u same time to find you the number ,if it is at the very beginning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dirty="0" smtClean="0"/>
              <a:t>it does not depends on no. on elements in the </a:t>
            </a:r>
            <a:r>
              <a:rPr lang="en-US" dirty="0" smtClean="0"/>
              <a:t>directory . Hence </a:t>
            </a:r>
            <a:r>
              <a:rPr lang="en-US" dirty="0" smtClean="0"/>
              <a:t>constant time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happen that the number you are searching for is the last number of directory or if it is not in the directory at 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that case you have to search the whole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number of elements will matter to </a:t>
            </a:r>
            <a:r>
              <a:rPr lang="en-US" dirty="0" err="1" smtClean="0"/>
              <a:t>you.if</a:t>
            </a:r>
            <a:r>
              <a:rPr lang="en-US" dirty="0" smtClean="0"/>
              <a:t> there are 500 pages ,you have to search 500;if it has 1000 you have to search 1000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search time is proportional to number of elements in the directory.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587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Linear search</vt:lpstr>
      <vt:lpstr>           What is Search ?</vt:lpstr>
      <vt:lpstr>             Linear Search </vt:lpstr>
      <vt:lpstr>      Linear Search Example </vt:lpstr>
      <vt:lpstr>               Pseudocode</vt:lpstr>
      <vt:lpstr>                    code</vt:lpstr>
      <vt:lpstr>Linear Search using Linked List</vt:lpstr>
      <vt:lpstr>Advantages of Linear search</vt:lpstr>
      <vt:lpstr>Disadvantages of Linear search</vt:lpstr>
      <vt:lpstr>              information</vt:lpstr>
      <vt:lpstr>              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>Smart View</dc:creator>
  <cp:lastModifiedBy>Smart View</cp:lastModifiedBy>
  <cp:revision>4</cp:revision>
  <dcterms:created xsi:type="dcterms:W3CDTF">2021-07-08T18:17:13Z</dcterms:created>
  <dcterms:modified xsi:type="dcterms:W3CDTF">2021-07-08T18:53:27Z</dcterms:modified>
</cp:coreProperties>
</file>