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A6EFD97-AF0A-48D3-93F1-B587CE7EBC47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342577A2-C7E9-4335-A42B-10DAF1D33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6EFD97-AF0A-48D3-93F1-B587CE7EBC47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2577A2-C7E9-4335-A42B-10DAF1D33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CA6EFD97-AF0A-48D3-93F1-B587CE7EBC47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42577A2-C7E9-4335-A42B-10DAF1D33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6EFD97-AF0A-48D3-93F1-B587CE7EBC47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2577A2-C7E9-4335-A42B-10DAF1D33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A6EFD97-AF0A-48D3-93F1-B587CE7EBC47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342577A2-C7E9-4335-A42B-10DAF1D33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6EFD97-AF0A-48D3-93F1-B587CE7EBC47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2577A2-C7E9-4335-A42B-10DAF1D33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6EFD97-AF0A-48D3-93F1-B587CE7EBC47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2577A2-C7E9-4335-A42B-10DAF1D33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6EFD97-AF0A-48D3-93F1-B587CE7EBC47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2577A2-C7E9-4335-A42B-10DAF1D33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A6EFD97-AF0A-48D3-93F1-B587CE7EBC47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2577A2-C7E9-4335-A42B-10DAF1D33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6EFD97-AF0A-48D3-93F1-B587CE7EBC47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2577A2-C7E9-4335-A42B-10DAF1D33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6EFD97-AF0A-48D3-93F1-B587CE7EBC47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2577A2-C7E9-4335-A42B-10DAF1D339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CA6EFD97-AF0A-48D3-93F1-B587CE7EBC47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342577A2-C7E9-4335-A42B-10DAF1D33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By</a:t>
            </a:r>
          </a:p>
          <a:p>
            <a:r>
              <a:rPr lang="en-US" dirty="0" err="1" smtClean="0"/>
              <a:t>Mokadderul</a:t>
            </a:r>
            <a:r>
              <a:rPr lang="en-US" dirty="0" smtClean="0"/>
              <a:t> Islam</a:t>
            </a:r>
          </a:p>
          <a:p>
            <a:r>
              <a:rPr lang="en-US" dirty="0" smtClean="0"/>
              <a:t>18CSE075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7239000" cy="3343584"/>
          </a:xfrm>
        </p:spPr>
        <p:txBody>
          <a:bodyPr/>
          <a:lstStyle/>
          <a:p>
            <a:r>
              <a:rPr lang="en-US" dirty="0" smtClean="0"/>
              <a:t>Sorted array is not needed.</a:t>
            </a:r>
          </a:p>
          <a:p>
            <a:r>
              <a:rPr lang="en-US" dirty="0" smtClean="0"/>
              <a:t>Works fine for small number of elements .Search time increases with number of elements.</a:t>
            </a:r>
          </a:p>
          <a:p>
            <a:r>
              <a:rPr lang="en-US" dirty="0" smtClean="0"/>
              <a:t>Elements with higher probability of being searched should be kept in the beginning.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514600"/>
            <a:ext cx="7239000" cy="341978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Linear search is usually very simple to implement, and is practical when the list has only a few elements, or when performing a single search in an un-ordered list. When many values have to be searched in the same list, it often pays to pre-process the list in order to use a faster method.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3276600"/>
            <a:ext cx="7242048" cy="11430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     Thank you</a:t>
            </a:r>
            <a:endParaRPr lang="en-US"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What is Search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7239000" cy="2733984"/>
          </a:xfrm>
        </p:spPr>
        <p:txBody>
          <a:bodyPr/>
          <a:lstStyle/>
          <a:p>
            <a:r>
              <a:rPr lang="en-US" dirty="0" smtClean="0"/>
              <a:t>The definition of a search is the process of looking for something or someone.</a:t>
            </a:r>
          </a:p>
          <a:p>
            <a:r>
              <a:rPr lang="en-US" dirty="0" smtClean="0"/>
              <a:t>Example : An example of a search is a quest to find a missing person.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Linear Search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819400"/>
            <a:ext cx="7239000" cy="2362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Algorithm involves checking all the elements of the array(or any other structure) one by one and in sequence until the desired result is found.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Linear Search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7239000" cy="3191184"/>
          </a:xfrm>
        </p:spPr>
        <p:txBody>
          <a:bodyPr/>
          <a:lstStyle/>
          <a:p>
            <a:r>
              <a:rPr lang="en-US" dirty="0" smtClean="0"/>
              <a:t>If you are asked to find the name of the person having phone number say “1234” with the help of a telephone directory . </a:t>
            </a:r>
          </a:p>
          <a:p>
            <a:r>
              <a:rPr lang="en-US" dirty="0" smtClean="0"/>
              <a:t>Since telephone directory is sorted by name not by </a:t>
            </a:r>
            <a:r>
              <a:rPr lang="en-US" dirty="0" err="1" smtClean="0"/>
              <a:t>numbers,we</a:t>
            </a:r>
            <a:r>
              <a:rPr lang="en-US" dirty="0" smtClean="0"/>
              <a:t> have to go through each and every number of the directory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</a:t>
            </a:r>
            <a:r>
              <a:rPr lang="en-US" dirty="0" err="1" smtClean="0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7239000" cy="303878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For all elements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Check if it is equal to element being searched for. </a:t>
            </a:r>
          </a:p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r>
              <a:rPr lang="en-US" dirty="0" smtClean="0"/>
              <a:t>   If it is ,return its position. else continue.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   void </a:t>
            </a:r>
            <a:r>
              <a:rPr lang="en-US" dirty="0" err="1" smtClean="0"/>
              <a:t>iterSearch</a:t>
            </a:r>
            <a:r>
              <a:rPr lang="en-US" dirty="0" smtClean="0"/>
              <a:t>(const double data [ ],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n,double</a:t>
            </a:r>
            <a:r>
              <a:rPr lang="en-US" dirty="0" smtClean="0"/>
              <a:t> key)</a:t>
            </a:r>
          </a:p>
          <a:p>
            <a:pPr>
              <a:buNone/>
            </a:pPr>
            <a:r>
              <a:rPr lang="en-US" dirty="0" smtClean="0"/>
              <a:t>   { </a:t>
            </a:r>
          </a:p>
          <a:p>
            <a:pPr>
              <a:buNone/>
            </a:pPr>
            <a:r>
              <a:rPr lang="en-US" dirty="0" smtClean="0"/>
              <a:t>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=0;i&lt;=n-1;i++) </a:t>
            </a:r>
          </a:p>
          <a:p>
            <a:pPr>
              <a:buNone/>
            </a:pPr>
            <a:r>
              <a:rPr lang="en-US" dirty="0" smtClean="0"/>
              <a:t>   { </a:t>
            </a:r>
          </a:p>
          <a:p>
            <a:pPr>
              <a:buNone/>
            </a:pPr>
            <a:r>
              <a:rPr lang="en-US" dirty="0" smtClean="0"/>
              <a:t>   if(data[</a:t>
            </a:r>
            <a:r>
              <a:rPr lang="en-US" dirty="0" err="1" smtClean="0"/>
              <a:t>i</a:t>
            </a:r>
            <a:r>
              <a:rPr lang="en-US" dirty="0" smtClean="0"/>
              <a:t>]==key) </a:t>
            </a:r>
          </a:p>
          <a:p>
            <a:pPr>
              <a:buNone/>
            </a:pPr>
            <a:r>
              <a:rPr lang="en-US" dirty="0" smtClean="0"/>
              <a:t>   {  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&lt;&lt;key&lt;&lt;" found at index "&lt;&lt;</a:t>
            </a:r>
            <a:r>
              <a:rPr lang="en-US" dirty="0" err="1" smtClean="0"/>
              <a:t>i</a:t>
            </a:r>
            <a:r>
              <a:rPr lang="en-US" dirty="0" smtClean="0"/>
              <a:t>&lt;&lt;" of the array"&lt;&lt;</a:t>
            </a:r>
            <a:r>
              <a:rPr lang="en-US" dirty="0" err="1" smtClean="0"/>
              <a:t>endl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   }</a:t>
            </a:r>
          </a:p>
          <a:p>
            <a:pPr>
              <a:buNone/>
            </a:pPr>
            <a:r>
              <a:rPr lang="en-US" dirty="0" smtClean="0"/>
              <a:t>    if(</a:t>
            </a:r>
            <a:r>
              <a:rPr lang="en-US" dirty="0" err="1" smtClean="0"/>
              <a:t>i</a:t>
            </a:r>
            <a:r>
              <a:rPr lang="en-US" dirty="0" smtClean="0"/>
              <a:t>==n-1)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&lt;&lt;"\n Element not found \n"; </a:t>
            </a:r>
          </a:p>
          <a:p>
            <a:pPr>
              <a:buNone/>
            </a:pPr>
            <a:r>
              <a:rPr lang="en-US" dirty="0" smtClean="0"/>
              <a:t>   }</a:t>
            </a:r>
          </a:p>
          <a:p>
            <a:pPr>
              <a:buNone/>
            </a:pPr>
            <a:r>
              <a:rPr lang="en-US" dirty="0" smtClean="0"/>
              <a:t>  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Linear Search using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void List::find() 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n, count = 0;  </a:t>
            </a:r>
          </a:p>
          <a:p>
            <a:pPr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&lt;&lt;"Enter data to find in the list : "; </a:t>
            </a:r>
          </a:p>
          <a:p>
            <a:pPr>
              <a:buNone/>
            </a:pPr>
            <a:r>
              <a:rPr lang="en-US" dirty="0" err="1" smtClean="0"/>
              <a:t>cin</a:t>
            </a:r>
            <a:r>
              <a:rPr lang="en-US" dirty="0" smtClean="0"/>
              <a:t>&gt;&gt;n; </a:t>
            </a:r>
          </a:p>
          <a:p>
            <a:pPr>
              <a:buNone/>
            </a:pPr>
            <a:r>
              <a:rPr lang="en-US" dirty="0" smtClean="0"/>
              <a:t>Node *</a:t>
            </a:r>
            <a:r>
              <a:rPr lang="en-US" dirty="0" err="1" smtClean="0"/>
              <a:t>tmp</a:t>
            </a:r>
            <a:r>
              <a:rPr lang="en-US" dirty="0" smtClean="0"/>
              <a:t> = head; </a:t>
            </a:r>
          </a:p>
          <a:p>
            <a:pPr>
              <a:buNone/>
            </a:pPr>
            <a:r>
              <a:rPr lang="en-US" dirty="0" smtClean="0"/>
              <a:t>while ( </a:t>
            </a:r>
            <a:r>
              <a:rPr lang="en-US" dirty="0" err="1" smtClean="0"/>
              <a:t>tmp</a:t>
            </a:r>
            <a:r>
              <a:rPr lang="en-US" dirty="0" smtClean="0"/>
              <a:t> != NULL ) 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count = count + 1; </a:t>
            </a:r>
          </a:p>
          <a:p>
            <a:pPr>
              <a:buNone/>
            </a:pPr>
            <a:r>
              <a:rPr lang="en-US" dirty="0" smtClean="0"/>
              <a:t>if( n == </a:t>
            </a:r>
            <a:r>
              <a:rPr lang="en-US" dirty="0" err="1" smtClean="0"/>
              <a:t>tmp</a:t>
            </a:r>
            <a:r>
              <a:rPr lang="en-US" dirty="0" smtClean="0"/>
              <a:t>-&gt;Data()) 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&lt;&lt;"The data found on node number "&lt;&lt; count 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break; 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pPr>
              <a:buNone/>
            </a:pPr>
            <a:r>
              <a:rPr lang="en-US" dirty="0" err="1" smtClean="0"/>
              <a:t>tmp</a:t>
            </a:r>
            <a:r>
              <a:rPr lang="en-US" dirty="0" smtClean="0"/>
              <a:t> = </a:t>
            </a:r>
            <a:r>
              <a:rPr lang="en-US" dirty="0" err="1" smtClean="0"/>
              <a:t>tmp</a:t>
            </a:r>
            <a:r>
              <a:rPr lang="en-US" dirty="0" smtClean="0"/>
              <a:t>-&gt;Next(); 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Advantages of Linear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first number in the directory is the number you were searching for ,then lucky you!!</a:t>
            </a:r>
          </a:p>
          <a:p>
            <a:r>
              <a:rPr lang="en-US" dirty="0" smtClean="0"/>
              <a:t>Since you have found it on the very first page , now its not important for you that how many pages are there in the directory. </a:t>
            </a:r>
          </a:p>
          <a:p>
            <a:r>
              <a:rPr lang="en-US" dirty="0" smtClean="0"/>
              <a:t>Whether if it is of 1000 pages or 2000 pages it will take u same time to find you the number ,if it is at the very beginning .</a:t>
            </a:r>
          </a:p>
          <a:p>
            <a:r>
              <a:rPr lang="en-US" dirty="0" smtClean="0"/>
              <a:t>So it does not depends on no. on elements in the directory . Hence constant time 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Disadvantages of Linear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may happen that the number you are searching for is the last number of directory or if it is not in the directory at all.</a:t>
            </a:r>
          </a:p>
          <a:p>
            <a:r>
              <a:rPr lang="en-US" dirty="0" smtClean="0"/>
              <a:t>In that case you have to search the whole directory.</a:t>
            </a:r>
          </a:p>
          <a:p>
            <a:r>
              <a:rPr lang="en-US" dirty="0" smtClean="0"/>
              <a:t>Now number of elements will matter to </a:t>
            </a:r>
            <a:r>
              <a:rPr lang="en-US" dirty="0" err="1" smtClean="0"/>
              <a:t>you.if</a:t>
            </a:r>
            <a:r>
              <a:rPr lang="en-US" dirty="0" smtClean="0"/>
              <a:t> there are 500 pages ,you have to search 500;if it has 1000 you have to search 1000.</a:t>
            </a:r>
          </a:p>
          <a:p>
            <a:r>
              <a:rPr lang="en-US" dirty="0" smtClean="0"/>
              <a:t>Your search time is proportional to number of elements in the directory.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36</TotalTime>
  <Words>590</Words>
  <Application>Microsoft Office PowerPoint</Application>
  <PresentationFormat>On-screen Show (4:3)</PresentationFormat>
  <Paragraphs>66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Opulent</vt:lpstr>
      <vt:lpstr>Linear search</vt:lpstr>
      <vt:lpstr>           What is Search ?</vt:lpstr>
      <vt:lpstr>             Linear Search </vt:lpstr>
      <vt:lpstr>      Linear Search Example </vt:lpstr>
      <vt:lpstr>               Pseudocode</vt:lpstr>
      <vt:lpstr>                    code</vt:lpstr>
      <vt:lpstr>Linear Search using Linked List</vt:lpstr>
      <vt:lpstr>Advantages of Linear search</vt:lpstr>
      <vt:lpstr>Disadvantages of Linear search</vt:lpstr>
      <vt:lpstr>              information</vt:lpstr>
      <vt:lpstr>               application</vt:lpstr>
      <vt:lpstr>   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search</dc:title>
  <dc:creator>Smart View</dc:creator>
  <cp:lastModifiedBy>Smart View</cp:lastModifiedBy>
  <cp:revision>5</cp:revision>
  <dcterms:created xsi:type="dcterms:W3CDTF">2021-07-08T18:17:13Z</dcterms:created>
  <dcterms:modified xsi:type="dcterms:W3CDTF">2021-07-09T17:21:18Z</dcterms:modified>
</cp:coreProperties>
</file>