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33"/>
    <a:srgbClr val="DE9410"/>
    <a:srgbClr val="FFD966"/>
    <a:srgbClr val="E69050"/>
    <a:srgbClr val="954ECA"/>
    <a:srgbClr val="8037B7"/>
    <a:srgbClr val="A66BD3"/>
    <a:srgbClr val="181717"/>
    <a:srgbClr val="79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9527-228A-40E4-A894-8A56430FB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9AE8E-F8A4-493F-8805-CD67CF038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938C-830F-456A-8D47-35906BCA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790A-B9D1-46D5-A045-A8A39E7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A5665-0CD9-46D9-BDD1-D4D0528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47B6-4EBC-4BBD-A5CA-F9075846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5C1D-FB40-48D2-8FA5-B19A5CA3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6DA4-EBAD-4EB1-A5FC-A95734F7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D20B-AC11-44CC-AACD-F06250FE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8C85-81C9-42A4-9BF5-C0B20A6D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01234-0809-4021-AF4E-48A403001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73A16-1FC7-4003-AA69-185D394C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F2C0-B990-460E-8C44-4390109B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6E4E-6A1F-4D9C-85DB-31B57329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6DBD-A896-4F74-83D7-CF3A0166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D63F-DCF6-4DAB-AAB5-A8D078EE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FDBC-563C-406C-812A-D44B7B86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E4E3-C4FB-46DB-8988-A5FF4321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281C-8809-4949-A29F-349A8A89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C3E4-5FC1-4E39-9A3A-0FD09CB7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F460-63A6-43A7-BCB1-E000FB80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CB4A-6FE7-4FAF-B118-AA2E7F6C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429C-7567-423D-8C63-B7CEF15B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D2F5-B3FF-42AD-B4FD-C18BA867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67D1-CCFE-4E1A-9321-439E4173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1796-9332-40DF-A615-C86F6D8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96E5-0688-40A2-AFD2-BE97C81BD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A6A2D-1C7A-4A63-AD55-26BD785A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C2296-B291-4B59-BE1F-491D1956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92EDE-34EE-4C19-BF40-4EBAE3D2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4A1FB-B5CE-45B2-AA58-5F0DB204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8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866B-AF4B-4CB3-B738-679CDCCD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D08D8-C668-40B5-89A6-7738C611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73F05-1099-430C-A758-78309DFFB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E786-B7DC-4F43-A8B3-8087D21C1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27FFE-F360-40A8-A834-CE18F476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8788F-F141-4020-97FE-E8514207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A244A-DA44-4F6E-ACA5-E8836D38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8FBB4-AC55-405F-A60D-CC7D93EF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29B2-291D-4C6F-AB59-46130CF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C64ED-CDA9-4022-AB90-A1C14977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B1352-E56E-4449-B932-66AD1E6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3CA2F-EEB8-4476-B4AF-D34EBC9E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FA06E-B4FF-4D8C-9E2C-71B1DD9C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7C520-8CF0-46C6-A261-2F9FCD9D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93DF-568D-45E7-A20C-C1D5083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7A077F3-86A9-4A56-A556-8B44D2B5A26C}"/>
              </a:ext>
            </a:extLst>
          </p:cNvPr>
          <p:cNvSpPr/>
          <p:nvPr userDrawn="1"/>
        </p:nvSpPr>
        <p:spPr>
          <a:xfrm rot="16200000">
            <a:off x="9619634" y="3429000"/>
            <a:ext cx="1734166" cy="149497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7F59325-4709-434D-8A00-8B660E6ABEA3}"/>
              </a:ext>
            </a:extLst>
          </p:cNvPr>
          <p:cNvSpPr/>
          <p:nvPr userDrawn="1"/>
        </p:nvSpPr>
        <p:spPr>
          <a:xfrm rot="16200000">
            <a:off x="8033803" y="3428999"/>
            <a:ext cx="1734166" cy="149497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78FDC94-6E79-4D36-9433-A5E3275DDCD7}"/>
              </a:ext>
            </a:extLst>
          </p:cNvPr>
          <p:cNvSpPr/>
          <p:nvPr userDrawn="1"/>
        </p:nvSpPr>
        <p:spPr>
          <a:xfrm rot="16200000">
            <a:off x="8826719" y="1992609"/>
            <a:ext cx="1734166" cy="149497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C06A55C-9B9A-4CC5-8164-5F8E6295F407}"/>
              </a:ext>
            </a:extLst>
          </p:cNvPr>
          <p:cNvSpPr/>
          <p:nvPr userDrawn="1"/>
        </p:nvSpPr>
        <p:spPr>
          <a:xfrm rot="16200000">
            <a:off x="7257431" y="2007123"/>
            <a:ext cx="1734166" cy="149497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FD3200C-041A-44E2-A5FC-2524B8E15E14}"/>
              </a:ext>
            </a:extLst>
          </p:cNvPr>
          <p:cNvSpPr/>
          <p:nvPr userDrawn="1"/>
        </p:nvSpPr>
        <p:spPr>
          <a:xfrm rot="16200000">
            <a:off x="8019289" y="585247"/>
            <a:ext cx="1734166" cy="149497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B303F22-8B7D-47FB-8791-91622E6EFC2B}"/>
              </a:ext>
            </a:extLst>
          </p:cNvPr>
          <p:cNvSpPr/>
          <p:nvPr userDrawn="1"/>
        </p:nvSpPr>
        <p:spPr>
          <a:xfrm rot="16200000">
            <a:off x="6464656" y="593409"/>
            <a:ext cx="1734166" cy="149497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FE788D8-D829-417B-B30A-D1E6A3091292}"/>
              </a:ext>
            </a:extLst>
          </p:cNvPr>
          <p:cNvSpPr/>
          <p:nvPr userDrawn="1"/>
        </p:nvSpPr>
        <p:spPr>
          <a:xfrm rot="16200000">
            <a:off x="9590606" y="579562"/>
            <a:ext cx="1734166" cy="149497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E1A2-F88C-4698-AD64-816CBE73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30CA-0C6A-4F80-96DB-B17F8329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582D-7CB9-4C8A-820D-CB886FC83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54634-2F04-421D-A0A3-CB52965E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FFE5-6A3B-4341-BB23-23CB9433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1134C-3D53-4A83-AEC8-27F9AC7D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76FD-0DAD-4B53-81FE-B22909A5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0D0FB-4F6C-4810-A923-742211888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8DC3A-EA99-4046-9A8E-494BBA630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6A902-2247-486A-BE99-3E21679C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621AA-BD22-479F-B0D3-14F55B3F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C614-3209-4AFF-8EC9-B090C93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8CA7B-992A-4AC8-9F3E-F521A4C0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8EA04-4D62-48DF-8E6C-A7C7E340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2ECB-2386-44DE-8FC8-369939286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CC7A-E1B3-4190-99CA-D351E811C1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1A72-FC2C-4B2F-B86A-00E902FB5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ED7E-FFA6-4BB7-9242-B0B00CEE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28A9-D057-49B1-9870-54AA62BD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4000"/>
              </a:schemeClr>
            </a:gs>
            <a:gs pos="32000">
              <a:srgbClr val="F9EECC"/>
            </a:gs>
            <a:gs pos="72000">
              <a:srgbClr val="FDE086"/>
            </a:gs>
            <a:gs pos="100000">
              <a:srgbClr val="FFD966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2FA7F4F7-F5BC-4A42-BEE4-36DB7297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192000" cy="685465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7D22937-DE6E-4C6A-A484-E5586D223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1674"/>
            <a:ext cx="12194975" cy="685632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AD0D1D-E109-4483-B9A2-68921C88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693" y="3964525"/>
            <a:ext cx="9144000" cy="10479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 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457DE2E-4A8D-4FC6-9260-7407C9405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693" y="2529283"/>
            <a:ext cx="9144000" cy="119191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Presentation Title</a:t>
            </a:r>
          </a:p>
        </p:txBody>
      </p:sp>
      <p:pic>
        <p:nvPicPr>
          <p:cNvPr id="11" name="LogoBig">
            <a:extLst>
              <a:ext uri="{FF2B5EF4-FFF2-40B4-BE49-F238E27FC236}">
                <a16:creationId xmlns:a16="http://schemas.microsoft.com/office/drawing/2014/main" id="{8FBC2CE1-F274-4644-AF96-AAE7DB793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06" y="150659"/>
            <a:ext cx="3820381" cy="11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phic 54">
            <a:extLst>
              <a:ext uri="{FF2B5EF4-FFF2-40B4-BE49-F238E27FC236}">
                <a16:creationId xmlns:a16="http://schemas.microsoft.com/office/drawing/2014/main" id="{2CCD203B-71CC-4194-B0A4-A431ADD5B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9552" y="527306"/>
            <a:ext cx="12192000" cy="6854653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61B15D9-CE10-46A7-A74A-247AA743E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81515" y="-968286"/>
            <a:ext cx="12194975" cy="685632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AD0D1D-E109-4483-B9A2-68921C88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552" y="3078230"/>
            <a:ext cx="3645407" cy="18346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thing about the presenter …..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457DE2E-4A8D-4FC6-9260-7407C9405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429" y="1845412"/>
            <a:ext cx="4135945" cy="119191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9933"/>
                </a:solidFill>
                <a:latin typeface="Arial Rounded MT Bold" panose="020F0704030504030204" pitchFamily="34" charset="0"/>
              </a:rPr>
              <a:t>About me</a:t>
            </a:r>
          </a:p>
        </p:txBody>
      </p:sp>
      <p:pic>
        <p:nvPicPr>
          <p:cNvPr id="11" name="!!logoSm">
            <a:extLst>
              <a:ext uri="{FF2B5EF4-FFF2-40B4-BE49-F238E27FC236}">
                <a16:creationId xmlns:a16="http://schemas.microsoft.com/office/drawing/2014/main" id="{8FBC2CE1-F274-4644-AF96-AAE7DB793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171765"/>
            <a:ext cx="1891287" cy="5900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0D19230-2EEB-4176-ADD7-B3E716219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1066" r="2228" b="37491"/>
          <a:stretch>
            <a:fillRect/>
          </a:stretch>
        </p:blipFill>
        <p:spPr>
          <a:xfrm>
            <a:off x="6096000" y="1101864"/>
            <a:ext cx="4901898" cy="3994679"/>
          </a:xfrm>
          <a:custGeom>
            <a:avLst/>
            <a:gdLst>
              <a:gd name="connsiteX0" fmla="*/ 2244504 w 4901898"/>
              <a:gd name="connsiteY0" fmla="*/ 3533887 h 3994679"/>
              <a:gd name="connsiteX1" fmla="*/ 2243429 w 4901898"/>
              <a:gd name="connsiteY1" fmla="*/ 3550438 h 3994679"/>
              <a:gd name="connsiteX2" fmla="*/ 2243527 w 4901898"/>
              <a:gd name="connsiteY2" fmla="*/ 3551009 h 3994679"/>
              <a:gd name="connsiteX3" fmla="*/ 2257208 w 4901898"/>
              <a:gd name="connsiteY3" fmla="*/ 3562864 h 3994679"/>
              <a:gd name="connsiteX4" fmla="*/ 2257228 w 4901898"/>
              <a:gd name="connsiteY4" fmla="*/ 3562885 h 3994679"/>
              <a:gd name="connsiteX5" fmla="*/ 2247661 w 4901898"/>
              <a:gd name="connsiteY5" fmla="*/ 3568055 h 3994679"/>
              <a:gd name="connsiteX6" fmla="*/ 2246594 w 4901898"/>
              <a:gd name="connsiteY6" fmla="*/ 3568953 h 3994679"/>
              <a:gd name="connsiteX7" fmla="*/ 2252361 w 4901898"/>
              <a:gd name="connsiteY7" fmla="*/ 3602671 h 3994679"/>
              <a:gd name="connsiteX8" fmla="*/ 2260694 w 4901898"/>
              <a:gd name="connsiteY8" fmla="*/ 3637716 h 3994679"/>
              <a:gd name="connsiteX9" fmla="*/ 2272652 w 4901898"/>
              <a:gd name="connsiteY9" fmla="*/ 3621748 h 3994679"/>
              <a:gd name="connsiteX10" fmla="*/ 2281540 w 4901898"/>
              <a:gd name="connsiteY10" fmla="*/ 3596290 h 3994679"/>
              <a:gd name="connsiteX11" fmla="*/ 2273431 w 4901898"/>
              <a:gd name="connsiteY11" fmla="*/ 3580572 h 3994679"/>
              <a:gd name="connsiteX12" fmla="*/ 2257228 w 4901898"/>
              <a:gd name="connsiteY12" fmla="*/ 3562885 h 3994679"/>
              <a:gd name="connsiteX13" fmla="*/ 2299894 w 4901898"/>
              <a:gd name="connsiteY13" fmla="*/ 3539824 h 3994679"/>
              <a:gd name="connsiteX14" fmla="*/ 3987105 w 4901898"/>
              <a:gd name="connsiteY14" fmla="*/ 3381360 h 3994679"/>
              <a:gd name="connsiteX15" fmla="*/ 3975699 w 4901898"/>
              <a:gd name="connsiteY15" fmla="*/ 3403527 h 3994679"/>
              <a:gd name="connsiteX16" fmla="*/ 3958725 w 4901898"/>
              <a:gd name="connsiteY16" fmla="*/ 3403395 h 3994679"/>
              <a:gd name="connsiteX17" fmla="*/ 3951734 w 4901898"/>
              <a:gd name="connsiteY17" fmla="*/ 3396861 h 3994679"/>
              <a:gd name="connsiteX18" fmla="*/ 3947554 w 4901898"/>
              <a:gd name="connsiteY18" fmla="*/ 3402234 h 3994679"/>
              <a:gd name="connsiteX19" fmla="*/ 3934388 w 4901898"/>
              <a:gd name="connsiteY19" fmla="*/ 3417821 h 3994679"/>
              <a:gd name="connsiteX20" fmla="*/ 3954923 w 4901898"/>
              <a:gd name="connsiteY20" fmla="*/ 3478647 h 3994679"/>
              <a:gd name="connsiteX21" fmla="*/ 3974733 w 4901898"/>
              <a:gd name="connsiteY21" fmla="*/ 3427131 h 3994679"/>
              <a:gd name="connsiteX22" fmla="*/ 4000640 w 4901898"/>
              <a:gd name="connsiteY22" fmla="*/ 3343908 h 3994679"/>
              <a:gd name="connsiteX23" fmla="*/ 3994497 w 4901898"/>
              <a:gd name="connsiteY23" fmla="*/ 3365802 h 3994679"/>
              <a:gd name="connsiteX24" fmla="*/ 4008392 w 4901898"/>
              <a:gd name="connsiteY24" fmla="*/ 3344859 h 3994679"/>
              <a:gd name="connsiteX25" fmla="*/ 3897140 w 4901898"/>
              <a:gd name="connsiteY25" fmla="*/ 3342629 h 3994679"/>
              <a:gd name="connsiteX26" fmla="*/ 3902525 w 4901898"/>
              <a:gd name="connsiteY26" fmla="*/ 3351578 h 3994679"/>
              <a:gd name="connsiteX27" fmla="*/ 3921313 w 4901898"/>
              <a:gd name="connsiteY27" fmla="*/ 3375701 h 3994679"/>
              <a:gd name="connsiteX28" fmla="*/ 3941431 w 4901898"/>
              <a:gd name="connsiteY28" fmla="*/ 3377760 h 3994679"/>
              <a:gd name="connsiteX29" fmla="*/ 3938293 w 4901898"/>
              <a:gd name="connsiteY29" fmla="*/ 3362291 h 3994679"/>
              <a:gd name="connsiteX30" fmla="*/ 3938149 w 4901898"/>
              <a:gd name="connsiteY30" fmla="*/ 3348301 h 3994679"/>
              <a:gd name="connsiteX31" fmla="*/ 3929111 w 4901898"/>
              <a:gd name="connsiteY31" fmla="*/ 3350841 h 3994679"/>
              <a:gd name="connsiteX32" fmla="*/ 4239026 w 4901898"/>
              <a:gd name="connsiteY32" fmla="*/ 1545334 h 3994679"/>
              <a:gd name="connsiteX33" fmla="*/ 4235463 w 4901898"/>
              <a:gd name="connsiteY33" fmla="*/ 1554019 h 3994679"/>
              <a:gd name="connsiteX34" fmla="*/ 4209305 w 4901898"/>
              <a:gd name="connsiteY34" fmla="*/ 1574155 h 3994679"/>
              <a:gd name="connsiteX35" fmla="*/ 4219674 w 4901898"/>
              <a:gd name="connsiteY35" fmla="*/ 1575421 h 3994679"/>
              <a:gd name="connsiteX36" fmla="*/ 4250249 w 4901898"/>
              <a:gd name="connsiteY36" fmla="*/ 1575471 h 3994679"/>
              <a:gd name="connsiteX37" fmla="*/ 4264259 w 4901898"/>
              <a:gd name="connsiteY37" fmla="*/ 1560885 h 3994679"/>
              <a:gd name="connsiteX38" fmla="*/ 4250137 w 4901898"/>
              <a:gd name="connsiteY38" fmla="*/ 1553833 h 3994679"/>
              <a:gd name="connsiteX39" fmla="*/ 4295217 w 4901898"/>
              <a:gd name="connsiteY39" fmla="*/ 1527113 h 3994679"/>
              <a:gd name="connsiteX40" fmla="*/ 4305661 w 4901898"/>
              <a:gd name="connsiteY40" fmla="*/ 1549749 h 3994679"/>
              <a:gd name="connsiteX41" fmla="*/ 4295106 w 4901898"/>
              <a:gd name="connsiteY41" fmla="*/ 1563042 h 3994679"/>
              <a:gd name="connsiteX42" fmla="*/ 4285654 w 4901898"/>
              <a:gd name="connsiteY42" fmla="*/ 1564529 h 3994679"/>
              <a:gd name="connsiteX43" fmla="*/ 4287315 w 4901898"/>
              <a:gd name="connsiteY43" fmla="*/ 1571131 h 3994679"/>
              <a:gd name="connsiteX44" fmla="*/ 4291489 w 4901898"/>
              <a:gd name="connsiteY44" fmla="*/ 1591102 h 3994679"/>
              <a:gd name="connsiteX45" fmla="*/ 4352062 w 4901898"/>
              <a:gd name="connsiteY45" fmla="*/ 1612374 h 3994679"/>
              <a:gd name="connsiteX46" fmla="*/ 4323666 w 4901898"/>
              <a:gd name="connsiteY46" fmla="*/ 1565044 h 3994679"/>
              <a:gd name="connsiteX47" fmla="*/ 4279564 w 4901898"/>
              <a:gd name="connsiteY47" fmla="*/ 1487866 h 3994679"/>
              <a:gd name="connsiteX48" fmla="*/ 4274041 w 4901898"/>
              <a:gd name="connsiteY48" fmla="*/ 1493388 h 3994679"/>
              <a:gd name="connsiteX49" fmla="*/ 4287510 w 4901898"/>
              <a:gd name="connsiteY49" fmla="*/ 1511709 h 3994679"/>
              <a:gd name="connsiteX50" fmla="*/ 1420139 w 4901898"/>
              <a:gd name="connsiteY50" fmla="*/ 201946 h 3994679"/>
              <a:gd name="connsiteX51" fmla="*/ 1420569 w 4901898"/>
              <a:gd name="connsiteY51" fmla="*/ 218620 h 3994679"/>
              <a:gd name="connsiteX52" fmla="*/ 1419845 w 4901898"/>
              <a:gd name="connsiteY52" fmla="*/ 253478 h 3994679"/>
              <a:gd name="connsiteX53" fmla="*/ 1428548 w 4901898"/>
              <a:gd name="connsiteY53" fmla="*/ 237621 h 3994679"/>
              <a:gd name="connsiteX54" fmla="*/ 1430148 w 4901898"/>
              <a:gd name="connsiteY54" fmla="*/ 223647 h 3994679"/>
              <a:gd name="connsiteX55" fmla="*/ 1420778 w 4901898"/>
              <a:gd name="connsiteY55" fmla="*/ 203587 h 3994679"/>
              <a:gd name="connsiteX56" fmla="*/ 2132891 w 4901898"/>
              <a:gd name="connsiteY56" fmla="*/ 147682 h 3994679"/>
              <a:gd name="connsiteX57" fmla="*/ 2086050 w 4901898"/>
              <a:gd name="connsiteY57" fmla="*/ 170102 h 3994679"/>
              <a:gd name="connsiteX58" fmla="*/ 2105669 w 4901898"/>
              <a:gd name="connsiteY58" fmla="*/ 175880 h 3994679"/>
              <a:gd name="connsiteX59" fmla="*/ 2545387 w 4901898"/>
              <a:gd name="connsiteY59" fmla="*/ 0 h 3994679"/>
              <a:gd name="connsiteX60" fmla="*/ 2493190 w 4901898"/>
              <a:gd name="connsiteY60" fmla="*/ 87226 h 3994679"/>
              <a:gd name="connsiteX61" fmla="*/ 2502056 w 4901898"/>
              <a:gd name="connsiteY61" fmla="*/ 125980 h 3994679"/>
              <a:gd name="connsiteX62" fmla="*/ 2540809 w 4901898"/>
              <a:gd name="connsiteY62" fmla="*/ 117114 h 3994679"/>
              <a:gd name="connsiteX63" fmla="*/ 2609877 w 4901898"/>
              <a:gd name="connsiteY63" fmla="*/ 76218 h 3994679"/>
              <a:gd name="connsiteX64" fmla="*/ 2626319 w 4901898"/>
              <a:gd name="connsiteY64" fmla="*/ 106962 h 3994679"/>
              <a:gd name="connsiteX65" fmla="*/ 2596432 w 4901898"/>
              <a:gd name="connsiteY65" fmla="*/ 154580 h 3994679"/>
              <a:gd name="connsiteX66" fmla="*/ 2705110 w 4901898"/>
              <a:gd name="connsiteY66" fmla="*/ 135992 h 3994679"/>
              <a:gd name="connsiteX67" fmla="*/ 2790622 w 4901898"/>
              <a:gd name="connsiteY67" fmla="*/ 125840 h 3994679"/>
              <a:gd name="connsiteX68" fmla="*/ 2747292 w 4901898"/>
              <a:gd name="connsiteY68" fmla="*/ 251819 h 3994679"/>
              <a:gd name="connsiteX69" fmla="*/ 2810068 w 4901898"/>
              <a:gd name="connsiteY69" fmla="*/ 265691 h 3994679"/>
              <a:gd name="connsiteX70" fmla="*/ 2780181 w 4901898"/>
              <a:gd name="connsiteY70" fmla="*/ 313308 h 3994679"/>
              <a:gd name="connsiteX71" fmla="*/ 2787282 w 4901898"/>
              <a:gd name="connsiteY71" fmla="*/ 329507 h 3994679"/>
              <a:gd name="connsiteX72" fmla="*/ 2802338 w 4901898"/>
              <a:gd name="connsiteY72" fmla="*/ 348181 h 3994679"/>
              <a:gd name="connsiteX73" fmla="*/ 2758302 w 4901898"/>
              <a:gd name="connsiteY73" fmla="*/ 368504 h 3994679"/>
              <a:gd name="connsiteX74" fmla="*/ 2836663 w 4901898"/>
              <a:gd name="connsiteY74" fmla="*/ 381947 h 3994679"/>
              <a:gd name="connsiteX75" fmla="*/ 2802357 w 4901898"/>
              <a:gd name="connsiteY75" fmla="*/ 348203 h 3994679"/>
              <a:gd name="connsiteX76" fmla="*/ 2802338 w 4901898"/>
              <a:gd name="connsiteY76" fmla="*/ 348181 h 3994679"/>
              <a:gd name="connsiteX77" fmla="*/ 2812211 w 4901898"/>
              <a:gd name="connsiteY77" fmla="*/ 343624 h 3994679"/>
              <a:gd name="connsiteX78" fmla="*/ 2889718 w 4901898"/>
              <a:gd name="connsiteY78" fmla="*/ 325893 h 3994679"/>
              <a:gd name="connsiteX79" fmla="*/ 2907976 w 4901898"/>
              <a:gd name="connsiteY79" fmla="*/ 331005 h 3994679"/>
              <a:gd name="connsiteX80" fmla="*/ 2908704 w 4901898"/>
              <a:gd name="connsiteY80" fmla="*/ 331530 h 3994679"/>
              <a:gd name="connsiteX81" fmla="*/ 2918704 w 4901898"/>
              <a:gd name="connsiteY81" fmla="*/ 325108 h 3994679"/>
              <a:gd name="connsiteX82" fmla="*/ 2999041 w 4901898"/>
              <a:gd name="connsiteY82" fmla="*/ 316408 h 3994679"/>
              <a:gd name="connsiteX83" fmla="*/ 3033905 w 4901898"/>
              <a:gd name="connsiteY83" fmla="*/ 316759 h 3994679"/>
              <a:gd name="connsiteX84" fmla="*/ 3057924 w 4901898"/>
              <a:gd name="connsiteY84" fmla="*/ 355356 h 3994679"/>
              <a:gd name="connsiteX85" fmla="*/ 3103283 w 4901898"/>
              <a:gd name="connsiteY85" fmla="*/ 352326 h 3994679"/>
              <a:gd name="connsiteX86" fmla="*/ 3114129 w 4901898"/>
              <a:gd name="connsiteY86" fmla="*/ 314081 h 3994679"/>
              <a:gd name="connsiteX87" fmla="*/ 3239358 w 4901898"/>
              <a:gd name="connsiteY87" fmla="*/ 343237 h 3994679"/>
              <a:gd name="connsiteX88" fmla="*/ 3292532 w 4901898"/>
              <a:gd name="connsiteY88" fmla="*/ 256604 h 3994679"/>
              <a:gd name="connsiteX89" fmla="*/ 3322329 w 4901898"/>
              <a:gd name="connsiteY89" fmla="*/ 253595 h 3994679"/>
              <a:gd name="connsiteX90" fmla="*/ 3350850 w 4901898"/>
              <a:gd name="connsiteY90" fmla="*/ 260466 h 3994679"/>
              <a:gd name="connsiteX91" fmla="*/ 3355392 w 4901898"/>
              <a:gd name="connsiteY91" fmla="*/ 254756 h 3994679"/>
              <a:gd name="connsiteX92" fmla="*/ 3372339 w 4901898"/>
              <a:gd name="connsiteY92" fmla="*/ 234813 h 3994679"/>
              <a:gd name="connsiteX93" fmla="*/ 3364493 w 4901898"/>
              <a:gd name="connsiteY93" fmla="*/ 274556 h 3994679"/>
              <a:gd name="connsiteX94" fmla="*/ 3372404 w 4901898"/>
              <a:gd name="connsiteY94" fmla="*/ 288789 h 3994679"/>
              <a:gd name="connsiteX95" fmla="*/ 3407268 w 4901898"/>
              <a:gd name="connsiteY95" fmla="*/ 289141 h 3994679"/>
              <a:gd name="connsiteX96" fmla="*/ 3452626 w 4901898"/>
              <a:gd name="connsiteY96" fmla="*/ 286112 h 3994679"/>
              <a:gd name="connsiteX97" fmla="*/ 3453889 w 4901898"/>
              <a:gd name="connsiteY97" fmla="*/ 288264 h 3994679"/>
              <a:gd name="connsiteX98" fmla="*/ 3461220 w 4901898"/>
              <a:gd name="connsiteY98" fmla="*/ 280292 h 3994679"/>
              <a:gd name="connsiteX99" fmla="*/ 3488243 w 4901898"/>
              <a:gd name="connsiteY99" fmla="*/ 302325 h 3994679"/>
              <a:gd name="connsiteX100" fmla="*/ 3486355 w 4901898"/>
              <a:gd name="connsiteY100" fmla="*/ 329970 h 3994679"/>
              <a:gd name="connsiteX101" fmla="*/ 3482387 w 4901898"/>
              <a:gd name="connsiteY101" fmla="*/ 345003 h 3994679"/>
              <a:gd name="connsiteX102" fmla="*/ 3487373 w 4901898"/>
              <a:gd name="connsiteY102" fmla="*/ 358895 h 3994679"/>
              <a:gd name="connsiteX103" fmla="*/ 3500334 w 4901898"/>
              <a:gd name="connsiteY103" fmla="*/ 360624 h 3994679"/>
              <a:gd name="connsiteX104" fmla="*/ 3551554 w 4901898"/>
              <a:gd name="connsiteY104" fmla="*/ 323224 h 3994679"/>
              <a:gd name="connsiteX105" fmla="*/ 3567768 w 4901898"/>
              <a:gd name="connsiteY105" fmla="*/ 303940 h 3994679"/>
              <a:gd name="connsiteX106" fmla="*/ 3573927 w 4901898"/>
              <a:gd name="connsiteY106" fmla="*/ 264026 h 3994679"/>
              <a:gd name="connsiteX107" fmla="*/ 3629055 w 4901898"/>
              <a:gd name="connsiteY107" fmla="*/ 186848 h 3994679"/>
              <a:gd name="connsiteX108" fmla="*/ 3651105 w 4901898"/>
              <a:gd name="connsiteY108" fmla="*/ 109669 h 3994679"/>
              <a:gd name="connsiteX109" fmla="*/ 3695208 w 4901898"/>
              <a:gd name="connsiteY109" fmla="*/ 297104 h 3994679"/>
              <a:gd name="connsiteX110" fmla="*/ 3706235 w 4901898"/>
              <a:gd name="connsiteY110" fmla="*/ 253001 h 3994679"/>
              <a:gd name="connsiteX111" fmla="*/ 3728285 w 4901898"/>
              <a:gd name="connsiteY111" fmla="*/ 197873 h 3994679"/>
              <a:gd name="connsiteX112" fmla="*/ 3750336 w 4901898"/>
              <a:gd name="connsiteY112" fmla="*/ 241976 h 3994679"/>
              <a:gd name="connsiteX113" fmla="*/ 3761361 w 4901898"/>
              <a:gd name="connsiteY113" fmla="*/ 275052 h 3994679"/>
              <a:gd name="connsiteX114" fmla="*/ 3783413 w 4901898"/>
              <a:gd name="connsiteY114" fmla="*/ 308129 h 3994679"/>
              <a:gd name="connsiteX115" fmla="*/ 3827514 w 4901898"/>
              <a:gd name="connsiteY115" fmla="*/ 319155 h 3994679"/>
              <a:gd name="connsiteX116" fmla="*/ 3871618 w 4901898"/>
              <a:gd name="connsiteY116" fmla="*/ 264027 h 3994679"/>
              <a:gd name="connsiteX117" fmla="*/ 3937770 w 4901898"/>
              <a:gd name="connsiteY117" fmla="*/ 175822 h 3994679"/>
              <a:gd name="connsiteX118" fmla="*/ 3970848 w 4901898"/>
              <a:gd name="connsiteY118" fmla="*/ 153771 h 3994679"/>
              <a:gd name="connsiteX119" fmla="*/ 3959821 w 4901898"/>
              <a:gd name="connsiteY119" fmla="*/ 230950 h 3994679"/>
              <a:gd name="connsiteX120" fmla="*/ 3948797 w 4901898"/>
              <a:gd name="connsiteY120" fmla="*/ 264027 h 3994679"/>
              <a:gd name="connsiteX121" fmla="*/ 3970848 w 4901898"/>
              <a:gd name="connsiteY121" fmla="*/ 230950 h 3994679"/>
              <a:gd name="connsiteX122" fmla="*/ 4014950 w 4901898"/>
              <a:gd name="connsiteY122" fmla="*/ 175823 h 3994679"/>
              <a:gd name="connsiteX123" fmla="*/ 4037001 w 4901898"/>
              <a:gd name="connsiteY123" fmla="*/ 264027 h 3994679"/>
              <a:gd name="connsiteX124" fmla="*/ 4059053 w 4901898"/>
              <a:gd name="connsiteY124" fmla="*/ 319155 h 3994679"/>
              <a:gd name="connsiteX125" fmla="*/ 4213411 w 4901898"/>
              <a:gd name="connsiteY125" fmla="*/ 330180 h 3994679"/>
              <a:gd name="connsiteX126" fmla="*/ 4191359 w 4901898"/>
              <a:gd name="connsiteY126" fmla="*/ 363257 h 3994679"/>
              <a:gd name="connsiteX127" fmla="*/ 4235462 w 4901898"/>
              <a:gd name="connsiteY127" fmla="*/ 407359 h 3994679"/>
              <a:gd name="connsiteX128" fmla="*/ 4334691 w 4901898"/>
              <a:gd name="connsiteY128" fmla="*/ 429410 h 3994679"/>
              <a:gd name="connsiteX129" fmla="*/ 4290588 w 4901898"/>
              <a:gd name="connsiteY129" fmla="*/ 451462 h 3994679"/>
              <a:gd name="connsiteX130" fmla="*/ 4323666 w 4901898"/>
              <a:gd name="connsiteY130" fmla="*/ 473513 h 3994679"/>
              <a:gd name="connsiteX131" fmla="*/ 4422896 w 4901898"/>
              <a:gd name="connsiteY131" fmla="*/ 495564 h 3994679"/>
              <a:gd name="connsiteX132" fmla="*/ 4489049 w 4901898"/>
              <a:gd name="connsiteY132" fmla="*/ 517615 h 3994679"/>
              <a:gd name="connsiteX133" fmla="*/ 4389820 w 4901898"/>
              <a:gd name="connsiteY133" fmla="*/ 539666 h 3994679"/>
              <a:gd name="connsiteX134" fmla="*/ 4367769 w 4901898"/>
              <a:gd name="connsiteY134" fmla="*/ 572743 h 3994679"/>
              <a:gd name="connsiteX135" fmla="*/ 4400844 w 4901898"/>
              <a:gd name="connsiteY135" fmla="*/ 594794 h 3994679"/>
              <a:gd name="connsiteX136" fmla="*/ 4478024 w 4901898"/>
              <a:gd name="connsiteY136" fmla="*/ 616845 h 3994679"/>
              <a:gd name="connsiteX137" fmla="*/ 4466998 w 4901898"/>
              <a:gd name="connsiteY137" fmla="*/ 649922 h 3994679"/>
              <a:gd name="connsiteX138" fmla="*/ 4411872 w 4901898"/>
              <a:gd name="connsiteY138" fmla="*/ 660948 h 3994679"/>
              <a:gd name="connsiteX139" fmla="*/ 4500075 w 4901898"/>
              <a:gd name="connsiteY139" fmla="*/ 727101 h 3994679"/>
              <a:gd name="connsiteX140" fmla="*/ 4566231 w 4901898"/>
              <a:gd name="connsiteY140" fmla="*/ 782229 h 3994679"/>
              <a:gd name="connsiteX141" fmla="*/ 4444947 w 4901898"/>
              <a:gd name="connsiteY141" fmla="*/ 837357 h 3994679"/>
              <a:gd name="connsiteX142" fmla="*/ 4478024 w 4901898"/>
              <a:gd name="connsiteY142" fmla="*/ 892484 h 3994679"/>
              <a:gd name="connsiteX143" fmla="*/ 4422895 w 4901898"/>
              <a:gd name="connsiteY143" fmla="*/ 903510 h 3994679"/>
              <a:gd name="connsiteX144" fmla="*/ 4412796 w 4901898"/>
              <a:gd name="connsiteY144" fmla="*/ 943602 h 3994679"/>
              <a:gd name="connsiteX145" fmla="*/ 4412781 w 4901898"/>
              <a:gd name="connsiteY145" fmla="*/ 944010 h 3994679"/>
              <a:gd name="connsiteX146" fmla="*/ 4394990 w 4901898"/>
              <a:gd name="connsiteY146" fmla="*/ 937674 h 3994679"/>
              <a:gd name="connsiteX147" fmla="*/ 4367769 w 4901898"/>
              <a:gd name="connsiteY147" fmla="*/ 925561 h 3994679"/>
              <a:gd name="connsiteX148" fmla="*/ 4411871 w 4901898"/>
              <a:gd name="connsiteY148" fmla="*/ 991715 h 3994679"/>
              <a:gd name="connsiteX149" fmla="*/ 4411873 w 4901898"/>
              <a:gd name="connsiteY149" fmla="*/ 969407 h 3994679"/>
              <a:gd name="connsiteX150" fmla="*/ 4412781 w 4901898"/>
              <a:gd name="connsiteY150" fmla="*/ 944010 h 3994679"/>
              <a:gd name="connsiteX151" fmla="*/ 4422896 w 4901898"/>
              <a:gd name="connsiteY151" fmla="*/ 947612 h 3994679"/>
              <a:gd name="connsiteX152" fmla="*/ 4489049 w 4901898"/>
              <a:gd name="connsiteY152" fmla="*/ 991714 h 3994679"/>
              <a:gd name="connsiteX153" fmla="*/ 4500075 w 4901898"/>
              <a:gd name="connsiteY153" fmla="*/ 1024791 h 3994679"/>
              <a:gd name="connsiteX154" fmla="*/ 4466998 w 4901898"/>
              <a:gd name="connsiteY154" fmla="*/ 1035817 h 3994679"/>
              <a:gd name="connsiteX155" fmla="*/ 4500075 w 4901898"/>
              <a:gd name="connsiteY155" fmla="*/ 1068894 h 3994679"/>
              <a:gd name="connsiteX156" fmla="*/ 4566230 w 4901898"/>
              <a:gd name="connsiteY156" fmla="*/ 1112996 h 3994679"/>
              <a:gd name="connsiteX157" fmla="*/ 4533152 w 4901898"/>
              <a:gd name="connsiteY157" fmla="*/ 1135047 h 3994679"/>
              <a:gd name="connsiteX158" fmla="*/ 4500075 w 4901898"/>
              <a:gd name="connsiteY158" fmla="*/ 1124021 h 3994679"/>
              <a:gd name="connsiteX159" fmla="*/ 4466998 w 4901898"/>
              <a:gd name="connsiteY159" fmla="*/ 1101970 h 3994679"/>
              <a:gd name="connsiteX160" fmla="*/ 4478024 w 4901898"/>
              <a:gd name="connsiteY160" fmla="*/ 1157098 h 3994679"/>
              <a:gd name="connsiteX161" fmla="*/ 4511100 w 4901898"/>
              <a:gd name="connsiteY161" fmla="*/ 1179149 h 3994679"/>
              <a:gd name="connsiteX162" fmla="*/ 4478024 w 4901898"/>
              <a:gd name="connsiteY162" fmla="*/ 1201200 h 3994679"/>
              <a:gd name="connsiteX163" fmla="*/ 4489049 w 4901898"/>
              <a:gd name="connsiteY163" fmla="*/ 1344533 h 3994679"/>
              <a:gd name="connsiteX164" fmla="*/ 4411871 w 4901898"/>
              <a:gd name="connsiteY164" fmla="*/ 1333507 h 3994679"/>
              <a:gd name="connsiteX165" fmla="*/ 4389821 w 4901898"/>
              <a:gd name="connsiteY165" fmla="*/ 1542994 h 3994679"/>
              <a:gd name="connsiteX166" fmla="*/ 4375434 w 4901898"/>
              <a:gd name="connsiteY166" fmla="*/ 1582242 h 3994679"/>
              <a:gd name="connsiteX167" fmla="*/ 4359343 w 4901898"/>
              <a:gd name="connsiteY167" fmla="*/ 1614894 h 3994679"/>
              <a:gd name="connsiteX168" fmla="*/ 4429425 w 4901898"/>
              <a:gd name="connsiteY168" fmla="*/ 1631591 h 3994679"/>
              <a:gd name="connsiteX169" fmla="*/ 4391762 w 4901898"/>
              <a:gd name="connsiteY169" fmla="*/ 1699853 h 3994679"/>
              <a:gd name="connsiteX170" fmla="*/ 4579836 w 4901898"/>
              <a:gd name="connsiteY170" fmla="*/ 1794716 h 3994679"/>
              <a:gd name="connsiteX171" fmla="*/ 4640282 w 4901898"/>
              <a:gd name="connsiteY171" fmla="*/ 1853000 h 3994679"/>
              <a:gd name="connsiteX172" fmla="*/ 4577010 w 4901898"/>
              <a:gd name="connsiteY172" fmla="*/ 1864391 h 3994679"/>
              <a:gd name="connsiteX173" fmla="*/ 4524047 w 4901898"/>
              <a:gd name="connsiteY173" fmla="*/ 1879690 h 3994679"/>
              <a:gd name="connsiteX174" fmla="*/ 4489210 w 4901898"/>
              <a:gd name="connsiteY174" fmla="*/ 1878277 h 3994679"/>
              <a:gd name="connsiteX175" fmla="*/ 4508416 w 4901898"/>
              <a:gd name="connsiteY175" fmla="*/ 1920930 h 3994679"/>
              <a:gd name="connsiteX176" fmla="*/ 4535438 w 4901898"/>
              <a:gd name="connsiteY176" fmla="*/ 1942963 h 3994679"/>
              <a:gd name="connsiteX177" fmla="*/ 4537724 w 4901898"/>
              <a:gd name="connsiteY177" fmla="*/ 2003710 h 3994679"/>
              <a:gd name="connsiteX178" fmla="*/ 4531511 w 4901898"/>
              <a:gd name="connsiteY178" fmla="*/ 1995937 h 3994679"/>
              <a:gd name="connsiteX179" fmla="*/ 4530514 w 4901898"/>
              <a:gd name="connsiteY179" fmla="*/ 1994462 h 3994679"/>
              <a:gd name="connsiteX180" fmla="*/ 4531042 w 4901898"/>
              <a:gd name="connsiteY180" fmla="*/ 1995351 h 3994679"/>
              <a:gd name="connsiteX181" fmla="*/ 4531511 w 4901898"/>
              <a:gd name="connsiteY181" fmla="*/ 1995937 h 3994679"/>
              <a:gd name="connsiteX182" fmla="*/ 4540670 w 4901898"/>
              <a:gd name="connsiteY182" fmla="*/ 2009492 h 3994679"/>
              <a:gd name="connsiteX183" fmla="*/ 4551170 w 4901898"/>
              <a:gd name="connsiteY183" fmla="*/ 2025616 h 3994679"/>
              <a:gd name="connsiteX184" fmla="*/ 4557077 w 4901898"/>
              <a:gd name="connsiteY184" fmla="*/ 2034863 h 3994679"/>
              <a:gd name="connsiteX185" fmla="*/ 4585714 w 4901898"/>
              <a:gd name="connsiteY185" fmla="*/ 2034201 h 3994679"/>
              <a:gd name="connsiteX186" fmla="*/ 4633014 w 4901898"/>
              <a:gd name="connsiteY186" fmla="*/ 2031217 h 3994679"/>
              <a:gd name="connsiteX187" fmla="*/ 4707406 w 4901898"/>
              <a:gd name="connsiteY187" fmla="*/ 2001072 h 3994679"/>
              <a:gd name="connsiteX188" fmla="*/ 4586868 w 4901898"/>
              <a:gd name="connsiteY188" fmla="*/ 2151230 h 3994679"/>
              <a:gd name="connsiteX189" fmla="*/ 4628409 w 4901898"/>
              <a:gd name="connsiteY189" fmla="*/ 2132764 h 3994679"/>
              <a:gd name="connsiteX190" fmla="*/ 4685426 w 4901898"/>
              <a:gd name="connsiteY190" fmla="*/ 2116196 h 3994679"/>
              <a:gd name="connsiteX191" fmla="*/ 4664251 w 4901898"/>
              <a:gd name="connsiteY191" fmla="*/ 2160726 h 3994679"/>
              <a:gd name="connsiteX192" fmla="*/ 4644976 w 4901898"/>
              <a:gd name="connsiteY192" fmla="*/ 2189780 h 3994679"/>
              <a:gd name="connsiteX193" fmla="*/ 4632491 w 4901898"/>
              <a:gd name="connsiteY193" fmla="*/ 2227521 h 3994679"/>
              <a:gd name="connsiteX194" fmla="*/ 4650957 w 4901898"/>
              <a:gd name="connsiteY194" fmla="*/ 2269061 h 3994679"/>
              <a:gd name="connsiteX195" fmla="*/ 4721551 w 4901898"/>
              <a:gd name="connsiteY195" fmla="*/ 2269868 h 3994679"/>
              <a:gd name="connsiteX196" fmla="*/ 4831785 w 4901898"/>
              <a:gd name="connsiteY196" fmla="*/ 2267685 h 3994679"/>
              <a:gd name="connsiteX197" fmla="*/ 4869527 w 4901898"/>
              <a:gd name="connsiteY197" fmla="*/ 2280171 h 3994679"/>
              <a:gd name="connsiteX198" fmla="*/ 4801923 w 4901898"/>
              <a:gd name="connsiteY198" fmla="*/ 2319005 h 3994679"/>
              <a:gd name="connsiteX199" fmla="*/ 4769072 w 4901898"/>
              <a:gd name="connsiteY199" fmla="*/ 2330683 h 3994679"/>
              <a:gd name="connsiteX200" fmla="*/ 4808713 w 4901898"/>
              <a:gd name="connsiteY200" fmla="*/ 2327693 h 3994679"/>
              <a:gd name="connsiteX201" fmla="*/ 4879306 w 4901898"/>
              <a:gd name="connsiteY201" fmla="*/ 2328501 h 3994679"/>
              <a:gd name="connsiteX202" fmla="*/ 4823382 w 4901898"/>
              <a:gd name="connsiteY202" fmla="*/ 2400185 h 3994679"/>
              <a:gd name="connsiteX203" fmla="*/ 4793520 w 4901898"/>
              <a:gd name="connsiteY203" fmla="*/ 2451504 h 3994679"/>
              <a:gd name="connsiteX204" fmla="*/ 4879874 w 4901898"/>
              <a:gd name="connsiteY204" fmla="*/ 2579921 h 3994679"/>
              <a:gd name="connsiteX205" fmla="*/ 4840234 w 4901898"/>
              <a:gd name="connsiteY205" fmla="*/ 2582912 h 3994679"/>
              <a:gd name="connsiteX206" fmla="*/ 4832637 w 4901898"/>
              <a:gd name="connsiteY206" fmla="*/ 2644817 h 3994679"/>
              <a:gd name="connsiteX207" fmla="*/ 4876359 w 4901898"/>
              <a:gd name="connsiteY207" fmla="*/ 2736584 h 3994679"/>
              <a:gd name="connsiteX208" fmla="*/ 4831829 w 4901898"/>
              <a:gd name="connsiteY208" fmla="*/ 2715410 h 3994679"/>
              <a:gd name="connsiteX209" fmla="*/ 4834820 w 4901898"/>
              <a:gd name="connsiteY209" fmla="*/ 2755052 h 3994679"/>
              <a:gd name="connsiteX210" fmla="*/ 4878542 w 4901898"/>
              <a:gd name="connsiteY210" fmla="*/ 2846818 h 3994679"/>
              <a:gd name="connsiteX211" fmla="*/ 4901898 w 4901898"/>
              <a:gd name="connsiteY211" fmla="*/ 2912522 h 3994679"/>
              <a:gd name="connsiteX212" fmla="*/ 4823426 w 4901898"/>
              <a:gd name="connsiteY212" fmla="*/ 2847910 h 3994679"/>
              <a:gd name="connsiteX213" fmla="*/ 4783785 w 4901898"/>
              <a:gd name="connsiteY213" fmla="*/ 2850901 h 3994679"/>
              <a:gd name="connsiteX214" fmla="*/ 4786775 w 4901898"/>
              <a:gd name="connsiteY214" fmla="*/ 2890541 h 3994679"/>
              <a:gd name="connsiteX215" fmla="*/ 4816921 w 4901898"/>
              <a:gd name="connsiteY215" fmla="*/ 2964933 h 3994679"/>
              <a:gd name="connsiteX216" fmla="*/ 4784068 w 4901898"/>
              <a:gd name="connsiteY216" fmla="*/ 2976611 h 3994679"/>
              <a:gd name="connsiteX217" fmla="*/ 4741439 w 4901898"/>
              <a:gd name="connsiteY217" fmla="*/ 2939961 h 3994679"/>
              <a:gd name="connsiteX218" fmla="*/ 4743621 w 4901898"/>
              <a:gd name="connsiteY218" fmla="*/ 3050195 h 3994679"/>
              <a:gd name="connsiteX219" fmla="*/ 4740915 w 4901898"/>
              <a:gd name="connsiteY219" fmla="*/ 3136267 h 3994679"/>
              <a:gd name="connsiteX220" fmla="*/ 4622799 w 4901898"/>
              <a:gd name="connsiteY220" fmla="*/ 3074643 h 3994679"/>
              <a:gd name="connsiteX221" fmla="*/ 4599727 w 4901898"/>
              <a:gd name="connsiteY221" fmla="*/ 3134651 h 3994679"/>
              <a:gd name="connsiteX222" fmla="*/ 4557096 w 4901898"/>
              <a:gd name="connsiteY222" fmla="*/ 3097999 h 3994679"/>
              <a:gd name="connsiteX223" fmla="*/ 4519285 w 4901898"/>
              <a:gd name="connsiteY223" fmla="*/ 3114727 h 3994679"/>
              <a:gd name="connsiteX224" fmla="*/ 4518955 w 4901898"/>
              <a:gd name="connsiteY224" fmla="*/ 3114966 h 3994679"/>
              <a:gd name="connsiteX225" fmla="*/ 4512994 w 4901898"/>
              <a:gd name="connsiteY225" fmla="*/ 3097047 h 3994679"/>
              <a:gd name="connsiteX226" fmla="*/ 4505777 w 4901898"/>
              <a:gd name="connsiteY226" fmla="*/ 3068138 h 3994679"/>
              <a:gd name="connsiteX227" fmla="*/ 4480805 w 4901898"/>
              <a:gd name="connsiteY227" fmla="*/ 3143622 h 3994679"/>
              <a:gd name="connsiteX228" fmla="*/ 4498385 w 4901898"/>
              <a:gd name="connsiteY228" fmla="*/ 3129889 h 3994679"/>
              <a:gd name="connsiteX229" fmla="*/ 4518955 w 4901898"/>
              <a:gd name="connsiteY229" fmla="*/ 3114966 h 3994679"/>
              <a:gd name="connsiteX230" fmla="*/ 4522345 w 4901898"/>
              <a:gd name="connsiteY230" fmla="*/ 3125154 h 3994679"/>
              <a:gd name="connsiteX231" fmla="*/ 4528325 w 4901898"/>
              <a:gd name="connsiteY231" fmla="*/ 3204435 h 3994679"/>
              <a:gd name="connsiteX232" fmla="*/ 4509051 w 4901898"/>
              <a:gd name="connsiteY232" fmla="*/ 3233490 h 3994679"/>
              <a:gd name="connsiteX233" fmla="*/ 4479997 w 4901898"/>
              <a:gd name="connsiteY233" fmla="*/ 3214214 h 3994679"/>
              <a:gd name="connsiteX234" fmla="*/ 4474300 w 4901898"/>
              <a:gd name="connsiteY234" fmla="*/ 3260645 h 3994679"/>
              <a:gd name="connsiteX235" fmla="*/ 4480283 w 4901898"/>
              <a:gd name="connsiteY235" fmla="*/ 3339927 h 3994679"/>
              <a:gd name="connsiteX236" fmla="*/ 4442540 w 4901898"/>
              <a:gd name="connsiteY236" fmla="*/ 3327439 h 3994679"/>
              <a:gd name="connsiteX237" fmla="*/ 4430861 w 4901898"/>
              <a:gd name="connsiteY237" fmla="*/ 3294588 h 3994679"/>
              <a:gd name="connsiteX238" fmla="*/ 4427870 w 4901898"/>
              <a:gd name="connsiteY238" fmla="*/ 3254947 h 3994679"/>
              <a:gd name="connsiteX239" fmla="*/ 4391221 w 4901898"/>
              <a:gd name="connsiteY239" fmla="*/ 3297579 h 3994679"/>
              <a:gd name="connsiteX240" fmla="*/ 4394212 w 4901898"/>
              <a:gd name="connsiteY240" fmla="*/ 3337219 h 3994679"/>
              <a:gd name="connsiteX241" fmla="*/ 4356470 w 4901898"/>
              <a:gd name="connsiteY241" fmla="*/ 3324734 h 3994679"/>
              <a:gd name="connsiteX242" fmla="*/ 4250317 w 4901898"/>
              <a:gd name="connsiteY242" fmla="*/ 3421673 h 3994679"/>
              <a:gd name="connsiteX243" fmla="*/ 4211485 w 4901898"/>
              <a:gd name="connsiteY243" fmla="*/ 3354070 h 3994679"/>
              <a:gd name="connsiteX244" fmla="*/ 4032840 w 4901898"/>
              <a:gd name="connsiteY244" fmla="*/ 3465680 h 3994679"/>
              <a:gd name="connsiteX245" fmla="*/ 3993057 w 4901898"/>
              <a:gd name="connsiteY245" fmla="*/ 3478512 h 3994679"/>
              <a:gd name="connsiteX246" fmla="*/ 3957420 w 4901898"/>
              <a:gd name="connsiteY246" fmla="*/ 3485936 h 3994679"/>
              <a:gd name="connsiteX247" fmla="*/ 3987415 w 4901898"/>
              <a:gd name="connsiteY247" fmla="*/ 3551440 h 3994679"/>
              <a:gd name="connsiteX248" fmla="*/ 3910436 w 4901898"/>
              <a:gd name="connsiteY248" fmla="*/ 3563792 h 3994679"/>
              <a:gd name="connsiteX249" fmla="*/ 3951488 w 4901898"/>
              <a:gd name="connsiteY249" fmla="*/ 3770398 h 3994679"/>
              <a:gd name="connsiteX250" fmla="*/ 3942782 w 4901898"/>
              <a:gd name="connsiteY250" fmla="*/ 3853914 h 3994679"/>
              <a:gd name="connsiteX251" fmla="*/ 3894847 w 4901898"/>
              <a:gd name="connsiteY251" fmla="*/ 3811071 h 3994679"/>
              <a:gd name="connsiteX252" fmla="*/ 3850181 w 4901898"/>
              <a:gd name="connsiteY252" fmla="*/ 3778758 h 3994679"/>
              <a:gd name="connsiteX253" fmla="*/ 3829845 w 4901898"/>
              <a:gd name="connsiteY253" fmla="*/ 3750437 h 3994679"/>
              <a:gd name="connsiteX254" fmla="*/ 3808061 w 4901898"/>
              <a:gd name="connsiteY254" fmla="*/ 3791834 h 3994679"/>
              <a:gd name="connsiteX255" fmla="*/ 3807339 w 4901898"/>
              <a:gd name="connsiteY255" fmla="*/ 3826693 h 3994679"/>
              <a:gd name="connsiteX256" fmla="*/ 3760879 w 4901898"/>
              <a:gd name="connsiteY256" fmla="*/ 3865897 h 3994679"/>
              <a:gd name="connsiteX257" fmla="*/ 3763179 w 4901898"/>
              <a:gd name="connsiteY257" fmla="*/ 3856215 h 3994679"/>
              <a:gd name="connsiteX258" fmla="*/ 3763727 w 4901898"/>
              <a:gd name="connsiteY258" fmla="*/ 3854523 h 3994679"/>
              <a:gd name="connsiteX259" fmla="*/ 3763352 w 4901898"/>
              <a:gd name="connsiteY259" fmla="*/ 3855485 h 3994679"/>
              <a:gd name="connsiteX260" fmla="*/ 3763179 w 4901898"/>
              <a:gd name="connsiteY260" fmla="*/ 3856215 h 3994679"/>
              <a:gd name="connsiteX261" fmla="*/ 3758138 w 4901898"/>
              <a:gd name="connsiteY261" fmla="*/ 3871779 h 3994679"/>
              <a:gd name="connsiteX262" fmla="*/ 3742715 w 4901898"/>
              <a:gd name="connsiteY262" fmla="*/ 3916023 h 3994679"/>
              <a:gd name="connsiteX263" fmla="*/ 3644677 w 4901898"/>
              <a:gd name="connsiteY263" fmla="*/ 3934914 h 3994679"/>
              <a:gd name="connsiteX264" fmla="*/ 3609818 w 4901898"/>
              <a:gd name="connsiteY264" fmla="*/ 3934192 h 3994679"/>
              <a:gd name="connsiteX265" fmla="*/ 3586214 w 4901898"/>
              <a:gd name="connsiteY265" fmla="*/ 3895341 h 3994679"/>
              <a:gd name="connsiteX266" fmla="*/ 3540825 w 4901898"/>
              <a:gd name="connsiteY266" fmla="*/ 3897887 h 3994679"/>
              <a:gd name="connsiteX267" fmla="*/ 3529572 w 4901898"/>
              <a:gd name="connsiteY267" fmla="*/ 3936014 h 3994679"/>
              <a:gd name="connsiteX268" fmla="*/ 3404659 w 4901898"/>
              <a:gd name="connsiteY268" fmla="*/ 3905525 h 3994679"/>
              <a:gd name="connsiteX269" fmla="*/ 3350566 w 4901898"/>
              <a:gd name="connsiteY269" fmla="*/ 3991587 h 3994679"/>
              <a:gd name="connsiteX270" fmla="*/ 3291378 w 4901898"/>
              <a:gd name="connsiteY270" fmla="*/ 3986873 h 3994679"/>
              <a:gd name="connsiteX271" fmla="*/ 3271041 w 4901898"/>
              <a:gd name="connsiteY271" fmla="*/ 3958552 h 3994679"/>
              <a:gd name="connsiteX272" fmla="*/ 3236183 w 4901898"/>
              <a:gd name="connsiteY272" fmla="*/ 3957829 h 3994679"/>
              <a:gd name="connsiteX273" fmla="*/ 3190795 w 4901898"/>
              <a:gd name="connsiteY273" fmla="*/ 3960375 h 3994679"/>
              <a:gd name="connsiteX274" fmla="*/ 3154113 w 4901898"/>
              <a:gd name="connsiteY274" fmla="*/ 3879405 h 3994679"/>
              <a:gd name="connsiteX275" fmla="*/ 3189695 w 4901898"/>
              <a:gd name="connsiteY275" fmla="*/ 3845269 h 3994679"/>
              <a:gd name="connsiteX276" fmla="*/ 3157871 w 4901898"/>
              <a:gd name="connsiteY276" fmla="*/ 3791762 h 3994679"/>
              <a:gd name="connsiteX277" fmla="*/ 3134160 w 4901898"/>
              <a:gd name="connsiteY277" fmla="*/ 3765817 h 3994679"/>
              <a:gd name="connsiteX278" fmla="*/ 3125210 w 4901898"/>
              <a:gd name="connsiteY278" fmla="*/ 3769933 h 3994679"/>
              <a:gd name="connsiteX279" fmla="*/ 3103491 w 4901898"/>
              <a:gd name="connsiteY279" fmla="*/ 3767812 h 3994679"/>
              <a:gd name="connsiteX280" fmla="*/ 3085106 w 4901898"/>
              <a:gd name="connsiteY280" fmla="*/ 3761388 h 3994679"/>
              <a:gd name="connsiteX281" fmla="*/ 3081010 w 4901898"/>
              <a:gd name="connsiteY281" fmla="*/ 3764494 h 3994679"/>
              <a:gd name="connsiteX282" fmla="*/ 3054558 w 4901898"/>
              <a:gd name="connsiteY282" fmla="*/ 3749245 h 3994679"/>
              <a:gd name="connsiteX283" fmla="*/ 3053859 w 4901898"/>
              <a:gd name="connsiteY283" fmla="*/ 3748226 h 3994679"/>
              <a:gd name="connsiteX284" fmla="*/ 3040637 w 4901898"/>
              <a:gd name="connsiteY284" fmla="*/ 3742567 h 3994679"/>
              <a:gd name="connsiteX285" fmla="*/ 3042319 w 4901898"/>
              <a:gd name="connsiteY285" fmla="*/ 3731396 h 3994679"/>
              <a:gd name="connsiteX286" fmla="*/ 3042145 w 4901898"/>
              <a:gd name="connsiteY286" fmla="*/ 3731142 h 3994679"/>
              <a:gd name="connsiteX287" fmla="*/ 3019844 w 4901898"/>
              <a:gd name="connsiteY287" fmla="*/ 3709257 h 3994679"/>
              <a:gd name="connsiteX288" fmla="*/ 2963377 w 4901898"/>
              <a:gd name="connsiteY288" fmla="*/ 3690902 h 3994679"/>
              <a:gd name="connsiteX289" fmla="*/ 2856084 w 4901898"/>
              <a:gd name="connsiteY289" fmla="*/ 3802421 h 3994679"/>
              <a:gd name="connsiteX290" fmla="*/ 2844792 w 4901898"/>
              <a:gd name="connsiteY290" fmla="*/ 3764305 h 3994679"/>
              <a:gd name="connsiteX291" fmla="*/ 2782679 w 4901898"/>
              <a:gd name="connsiteY291" fmla="*/ 3769949 h 3994679"/>
              <a:gd name="connsiteX292" fmla="*/ 2702210 w 4901898"/>
              <a:gd name="connsiteY292" fmla="*/ 3832059 h 3994679"/>
              <a:gd name="connsiteX293" fmla="*/ 2713506 w 4901898"/>
              <a:gd name="connsiteY293" fmla="*/ 3784062 h 3994679"/>
              <a:gd name="connsiteX294" fmla="*/ 2675389 w 4901898"/>
              <a:gd name="connsiteY294" fmla="*/ 3795354 h 3994679"/>
              <a:gd name="connsiteX295" fmla="*/ 2594921 w 4901898"/>
              <a:gd name="connsiteY295" fmla="*/ 3857465 h 3994679"/>
              <a:gd name="connsiteX296" fmla="*/ 2535629 w 4901898"/>
              <a:gd name="connsiteY296" fmla="*/ 3894166 h 3994679"/>
              <a:gd name="connsiteX297" fmla="*/ 2582218 w 4901898"/>
              <a:gd name="connsiteY297" fmla="*/ 3803820 h 3994679"/>
              <a:gd name="connsiteX298" fmla="*/ 2570927 w 4901898"/>
              <a:gd name="connsiteY298" fmla="*/ 3765704 h 3994679"/>
              <a:gd name="connsiteX299" fmla="*/ 2532811 w 4901898"/>
              <a:gd name="connsiteY299" fmla="*/ 3776997 h 3994679"/>
              <a:gd name="connsiteX300" fmla="*/ 2466460 w 4901898"/>
              <a:gd name="connsiteY300" fmla="*/ 3822167 h 3994679"/>
              <a:gd name="connsiteX301" fmla="*/ 2448109 w 4901898"/>
              <a:gd name="connsiteY301" fmla="*/ 3792521 h 3994679"/>
              <a:gd name="connsiteX302" fmla="*/ 2474933 w 4901898"/>
              <a:gd name="connsiteY302" fmla="*/ 3743113 h 3994679"/>
              <a:gd name="connsiteX303" fmla="*/ 2367644 w 4901898"/>
              <a:gd name="connsiteY303" fmla="*/ 3768519 h 3994679"/>
              <a:gd name="connsiteX304" fmla="*/ 2282944 w 4901898"/>
              <a:gd name="connsiteY304" fmla="*/ 3784044 h 3994679"/>
              <a:gd name="connsiteX305" fmla="*/ 2318240 w 4901898"/>
              <a:gd name="connsiteY305" fmla="*/ 3655583 h 3994679"/>
              <a:gd name="connsiteX306" fmla="*/ 2287714 w 4901898"/>
              <a:gd name="connsiteY306" fmla="*/ 3647443 h 3994679"/>
              <a:gd name="connsiteX307" fmla="*/ 2262692 w 4901898"/>
              <a:gd name="connsiteY307" fmla="*/ 3646121 h 3994679"/>
              <a:gd name="connsiteX308" fmla="*/ 2264866 w 4901898"/>
              <a:gd name="connsiteY308" fmla="*/ 3655266 h 3994679"/>
              <a:gd name="connsiteX309" fmla="*/ 2272236 w 4901898"/>
              <a:gd name="connsiteY309" fmla="*/ 3707944 h 3994679"/>
              <a:gd name="connsiteX310" fmla="*/ 2257295 w 4901898"/>
              <a:gd name="connsiteY310" fmla="*/ 3790573 h 3994679"/>
              <a:gd name="connsiteX311" fmla="*/ 2212706 w 4901898"/>
              <a:gd name="connsiteY311" fmla="*/ 3744259 h 3994679"/>
              <a:gd name="connsiteX312" fmla="*/ 2170587 w 4901898"/>
              <a:gd name="connsiteY312" fmla="*/ 3708691 h 3994679"/>
              <a:gd name="connsiteX313" fmla="*/ 2152430 w 4901898"/>
              <a:gd name="connsiteY313" fmla="*/ 3678926 h 3994679"/>
              <a:gd name="connsiteX314" fmla="*/ 2127605 w 4901898"/>
              <a:gd name="connsiteY314" fmla="*/ 3718574 h 3994679"/>
              <a:gd name="connsiteX315" fmla="*/ 2124274 w 4901898"/>
              <a:gd name="connsiteY315" fmla="*/ 3753280 h 3994679"/>
              <a:gd name="connsiteX316" fmla="*/ 2075006 w 4901898"/>
              <a:gd name="connsiteY316" fmla="*/ 3788893 h 3994679"/>
              <a:gd name="connsiteX317" fmla="*/ 2078024 w 4901898"/>
              <a:gd name="connsiteY317" fmla="*/ 3779412 h 3994679"/>
              <a:gd name="connsiteX318" fmla="*/ 2078700 w 4901898"/>
              <a:gd name="connsiteY318" fmla="*/ 3777764 h 3994679"/>
              <a:gd name="connsiteX319" fmla="*/ 2078253 w 4901898"/>
              <a:gd name="connsiteY319" fmla="*/ 3778694 h 3994679"/>
              <a:gd name="connsiteX320" fmla="*/ 2078024 w 4901898"/>
              <a:gd name="connsiteY320" fmla="*/ 3779412 h 3994679"/>
              <a:gd name="connsiteX321" fmla="*/ 2071831 w 4901898"/>
              <a:gd name="connsiteY321" fmla="*/ 3794553 h 3994679"/>
              <a:gd name="connsiteX322" fmla="*/ 2053137 w 4901898"/>
              <a:gd name="connsiteY322" fmla="*/ 3837517 h 3994679"/>
              <a:gd name="connsiteX323" fmla="*/ 1953959 w 4901898"/>
              <a:gd name="connsiteY323" fmla="*/ 3849009 h 3994679"/>
              <a:gd name="connsiteX324" fmla="*/ 1919253 w 4901898"/>
              <a:gd name="connsiteY324" fmla="*/ 3845678 h 3994679"/>
              <a:gd name="connsiteX325" fmla="*/ 1898625 w 4901898"/>
              <a:gd name="connsiteY325" fmla="*/ 3805166 h 3994679"/>
              <a:gd name="connsiteX326" fmla="*/ 1853174 w 4901898"/>
              <a:gd name="connsiteY326" fmla="*/ 3804305 h 3994679"/>
              <a:gd name="connsiteX327" fmla="*/ 1839095 w 4901898"/>
              <a:gd name="connsiteY327" fmla="*/ 3841481 h 3994679"/>
              <a:gd name="connsiteX328" fmla="*/ 1716820 w 4901898"/>
              <a:gd name="connsiteY328" fmla="*/ 3801719 h 3994679"/>
              <a:gd name="connsiteX329" fmla="*/ 1656428 w 4901898"/>
              <a:gd name="connsiteY329" fmla="*/ 3883485 h 3994679"/>
              <a:gd name="connsiteX330" fmla="*/ 1597761 w 4901898"/>
              <a:gd name="connsiteY330" fmla="*/ 3874347 h 3994679"/>
              <a:gd name="connsiteX331" fmla="*/ 1579603 w 4901898"/>
              <a:gd name="connsiteY331" fmla="*/ 3844584 h 3994679"/>
              <a:gd name="connsiteX332" fmla="*/ 1544897 w 4901898"/>
              <a:gd name="connsiteY332" fmla="*/ 3841251 h 3994679"/>
              <a:gd name="connsiteX333" fmla="*/ 1499446 w 4901898"/>
              <a:gd name="connsiteY333" fmla="*/ 3840389 h 3994679"/>
              <a:gd name="connsiteX334" fmla="*/ 1468934 w 4901898"/>
              <a:gd name="connsiteY334" fmla="*/ 3756898 h 3994679"/>
              <a:gd name="connsiteX335" fmla="*/ 1506973 w 4901898"/>
              <a:gd name="connsiteY335" fmla="*/ 3725525 h 3994679"/>
              <a:gd name="connsiteX336" fmla="*/ 1456109 w 4901898"/>
              <a:gd name="connsiteY336" fmla="*/ 3640299 h 3994679"/>
              <a:gd name="connsiteX337" fmla="*/ 1438289 w 4901898"/>
              <a:gd name="connsiteY337" fmla="*/ 3618975 h 3994679"/>
              <a:gd name="connsiteX338" fmla="*/ 1437719 w 4901898"/>
              <a:gd name="connsiteY338" fmla="*/ 3619533 h 3994679"/>
              <a:gd name="connsiteX339" fmla="*/ 1418440 w 4901898"/>
              <a:gd name="connsiteY339" fmla="*/ 3637233 h 3994679"/>
              <a:gd name="connsiteX340" fmla="*/ 1445292 w 4901898"/>
              <a:gd name="connsiteY340" fmla="*/ 3539193 h 3994679"/>
              <a:gd name="connsiteX341" fmla="*/ 1426346 w 4901898"/>
              <a:gd name="connsiteY341" fmla="*/ 3504245 h 3994679"/>
              <a:gd name="connsiteX342" fmla="*/ 1391397 w 4901898"/>
              <a:gd name="connsiteY342" fmla="*/ 3523191 h 3994679"/>
              <a:gd name="connsiteX343" fmla="*/ 1335850 w 4901898"/>
              <a:gd name="connsiteY343" fmla="*/ 3581133 h 3994679"/>
              <a:gd name="connsiteX344" fmla="*/ 1311752 w 4901898"/>
              <a:gd name="connsiteY344" fmla="*/ 3555935 h 3994679"/>
              <a:gd name="connsiteX345" fmla="*/ 1327754 w 4901898"/>
              <a:gd name="connsiteY345" fmla="*/ 3502042 h 3994679"/>
              <a:gd name="connsiteX346" fmla="*/ 1228061 w 4901898"/>
              <a:gd name="connsiteY346" fmla="*/ 3549132 h 3994679"/>
              <a:gd name="connsiteX347" fmla="*/ 1148417 w 4901898"/>
              <a:gd name="connsiteY347" fmla="*/ 3581876 h 3994679"/>
              <a:gd name="connsiteX348" fmla="*/ 1156322 w 4901898"/>
              <a:gd name="connsiteY348" fmla="*/ 3448888 h 3994679"/>
              <a:gd name="connsiteX349" fmla="*/ 1092127 w 4901898"/>
              <a:gd name="connsiteY349" fmla="*/ 3452385 h 3994679"/>
              <a:gd name="connsiteX350" fmla="*/ 1108128 w 4901898"/>
              <a:gd name="connsiteY350" fmla="*/ 3398491 h 3994679"/>
              <a:gd name="connsiteX351" fmla="*/ 1096938 w 4901898"/>
              <a:gd name="connsiteY351" fmla="*/ 3384794 h 3994679"/>
              <a:gd name="connsiteX352" fmla="*/ 1077419 w 4901898"/>
              <a:gd name="connsiteY352" fmla="*/ 3370851 h 3994679"/>
              <a:gd name="connsiteX353" fmla="*/ 1114381 w 4901898"/>
              <a:gd name="connsiteY353" fmla="*/ 3339447 h 3994679"/>
              <a:gd name="connsiteX354" fmla="*/ 1035287 w 4901898"/>
              <a:gd name="connsiteY354" fmla="*/ 3347542 h 3994679"/>
              <a:gd name="connsiteX355" fmla="*/ 1077396 w 4901898"/>
              <a:gd name="connsiteY355" fmla="*/ 3370833 h 3994679"/>
              <a:gd name="connsiteX356" fmla="*/ 1077419 w 4901898"/>
              <a:gd name="connsiteY356" fmla="*/ 3370851 h 3994679"/>
              <a:gd name="connsiteX357" fmla="*/ 1069132 w 4901898"/>
              <a:gd name="connsiteY357" fmla="*/ 3377891 h 3994679"/>
              <a:gd name="connsiteX358" fmla="*/ 999237 w 4901898"/>
              <a:gd name="connsiteY358" fmla="*/ 3415784 h 3994679"/>
              <a:gd name="connsiteX359" fmla="*/ 964840 w 4901898"/>
              <a:gd name="connsiteY359" fmla="*/ 3410084 h 3994679"/>
              <a:gd name="connsiteX360" fmla="*/ 970541 w 4901898"/>
              <a:gd name="connsiteY360" fmla="*/ 3375686 h 3994679"/>
              <a:gd name="connsiteX361" fmla="*/ 925845 w 4901898"/>
              <a:gd name="connsiteY361" fmla="*/ 3389484 h 3994679"/>
              <a:gd name="connsiteX362" fmla="*/ 855949 w 4901898"/>
              <a:gd name="connsiteY362" fmla="*/ 3427377 h 3994679"/>
              <a:gd name="connsiteX363" fmla="*/ 851901 w 4901898"/>
              <a:gd name="connsiteY363" fmla="*/ 3387831 h 3994679"/>
              <a:gd name="connsiteX364" fmla="*/ 877100 w 4901898"/>
              <a:gd name="connsiteY364" fmla="*/ 3363733 h 3994679"/>
              <a:gd name="connsiteX365" fmla="*/ 912048 w 4901898"/>
              <a:gd name="connsiteY365" fmla="*/ 3344787 h 3994679"/>
              <a:gd name="connsiteX366" fmla="*/ 858153 w 4901898"/>
              <a:gd name="connsiteY366" fmla="*/ 3328787 h 3994679"/>
              <a:gd name="connsiteX367" fmla="*/ 823205 w 4901898"/>
              <a:gd name="connsiteY367" fmla="*/ 3347733 h 3994679"/>
              <a:gd name="connsiteX368" fmla="*/ 819158 w 4901898"/>
              <a:gd name="connsiteY368" fmla="*/ 3308187 h 3994679"/>
              <a:gd name="connsiteX369" fmla="*/ 687272 w 4901898"/>
              <a:gd name="connsiteY369" fmla="*/ 3250986 h 3994679"/>
              <a:gd name="connsiteX370" fmla="*/ 733070 w 4901898"/>
              <a:gd name="connsiteY370" fmla="*/ 3187894 h 3994679"/>
              <a:gd name="connsiteX371" fmla="*/ 558141 w 4901898"/>
              <a:gd name="connsiteY371" fmla="*/ 3070547 h 3994679"/>
              <a:gd name="connsiteX372" fmla="*/ 505348 w 4901898"/>
              <a:gd name="connsiteY372" fmla="*/ 3005250 h 3994679"/>
              <a:gd name="connsiteX373" fmla="*/ 569542 w 4901898"/>
              <a:gd name="connsiteY373" fmla="*/ 3001753 h 3994679"/>
              <a:gd name="connsiteX374" fmla="*/ 623988 w 4901898"/>
              <a:gd name="connsiteY374" fmla="*/ 2993106 h 3994679"/>
              <a:gd name="connsiteX375" fmla="*/ 658384 w 4901898"/>
              <a:gd name="connsiteY375" fmla="*/ 2998808 h 3994679"/>
              <a:gd name="connsiteX376" fmla="*/ 644588 w 4901898"/>
              <a:gd name="connsiteY376" fmla="*/ 2954112 h 3994679"/>
              <a:gd name="connsiteX377" fmla="*/ 620491 w 4901898"/>
              <a:gd name="connsiteY377" fmla="*/ 2928912 h 3994679"/>
              <a:gd name="connsiteX378" fmla="*/ 625720 w 4901898"/>
              <a:gd name="connsiteY378" fmla="*/ 2868347 h 3994679"/>
              <a:gd name="connsiteX379" fmla="*/ 630925 w 4901898"/>
              <a:gd name="connsiteY379" fmla="*/ 2876827 h 3994679"/>
              <a:gd name="connsiteX380" fmla="*/ 631732 w 4901898"/>
              <a:gd name="connsiteY380" fmla="*/ 2878414 h 3994679"/>
              <a:gd name="connsiteX381" fmla="*/ 631319 w 4901898"/>
              <a:gd name="connsiteY381" fmla="*/ 2877467 h 3994679"/>
              <a:gd name="connsiteX382" fmla="*/ 630925 w 4901898"/>
              <a:gd name="connsiteY382" fmla="*/ 2876827 h 3994679"/>
              <a:gd name="connsiteX383" fmla="*/ 623509 w 4901898"/>
              <a:gd name="connsiteY383" fmla="*/ 2862245 h 3994679"/>
              <a:gd name="connsiteX384" fmla="*/ 603197 w 4901898"/>
              <a:gd name="connsiteY384" fmla="*/ 2820021 h 3994679"/>
              <a:gd name="connsiteX385" fmla="*/ 659296 w 4901898"/>
              <a:gd name="connsiteY385" fmla="*/ 2737431 h 3994679"/>
              <a:gd name="connsiteX386" fmla="*/ 670873 w 4901898"/>
              <a:gd name="connsiteY386" fmla="*/ 2723307 h 3994679"/>
              <a:gd name="connsiteX387" fmla="*/ 675839 w 4901898"/>
              <a:gd name="connsiteY387" fmla="*/ 2719673 h 3994679"/>
              <a:gd name="connsiteX388" fmla="*/ 633952 w 4901898"/>
              <a:gd name="connsiteY388" fmla="*/ 2722279 h 3994679"/>
              <a:gd name="connsiteX389" fmla="*/ 481364 w 4901898"/>
              <a:gd name="connsiteY389" fmla="*/ 2770806 h 3994679"/>
              <a:gd name="connsiteX390" fmla="*/ 397510 w 4901898"/>
              <a:gd name="connsiteY390" fmla="*/ 2766456 h 3994679"/>
              <a:gd name="connsiteX391" fmla="*/ 437801 w 4901898"/>
              <a:gd name="connsiteY391" fmla="*/ 2716357 h 3994679"/>
              <a:gd name="connsiteX392" fmla="*/ 467747 w 4901898"/>
              <a:gd name="connsiteY392" fmla="*/ 2670073 h 3994679"/>
              <a:gd name="connsiteX393" fmla="*/ 494971 w 4901898"/>
              <a:gd name="connsiteY393" fmla="*/ 2648290 h 3994679"/>
              <a:gd name="connsiteX394" fmla="*/ 452497 w 4901898"/>
              <a:gd name="connsiteY394" fmla="*/ 2628689 h 3994679"/>
              <a:gd name="connsiteX395" fmla="*/ 417648 w 4901898"/>
              <a:gd name="connsiteY395" fmla="*/ 2629781 h 3994679"/>
              <a:gd name="connsiteX396" fmla="*/ 376081 w 4901898"/>
              <a:gd name="connsiteY396" fmla="*/ 2585423 h 3994679"/>
              <a:gd name="connsiteX397" fmla="*/ 385869 w 4901898"/>
              <a:gd name="connsiteY397" fmla="*/ 2587215 h 3994679"/>
              <a:gd name="connsiteX398" fmla="*/ 387590 w 4901898"/>
              <a:gd name="connsiteY398" fmla="*/ 2587676 h 3994679"/>
              <a:gd name="connsiteX399" fmla="*/ 386609 w 4901898"/>
              <a:gd name="connsiteY399" fmla="*/ 2587352 h 3994679"/>
              <a:gd name="connsiteX400" fmla="*/ 385869 w 4901898"/>
              <a:gd name="connsiteY400" fmla="*/ 2587215 h 3994679"/>
              <a:gd name="connsiteX401" fmla="*/ 370064 w 4901898"/>
              <a:gd name="connsiteY401" fmla="*/ 2582990 h 3994679"/>
              <a:gd name="connsiteX402" fmla="*/ 325079 w 4901898"/>
              <a:gd name="connsiteY402" fmla="*/ 2569889 h 3994679"/>
              <a:gd name="connsiteX403" fmla="*/ 301115 w 4901898"/>
              <a:gd name="connsiteY403" fmla="*/ 2472967 h 3994679"/>
              <a:gd name="connsiteX404" fmla="*/ 300024 w 4901898"/>
              <a:gd name="connsiteY404" fmla="*/ 2438119 h 3994679"/>
              <a:gd name="connsiteX405" fmla="*/ 337595 w 4901898"/>
              <a:gd name="connsiteY405" fmla="*/ 2412523 h 3994679"/>
              <a:gd name="connsiteX406" fmla="*/ 332691 w 4901898"/>
              <a:gd name="connsiteY406" fmla="*/ 2367330 h 3994679"/>
              <a:gd name="connsiteX407" fmla="*/ 294031 w 4901898"/>
              <a:gd name="connsiteY407" fmla="*/ 2358074 h 3994679"/>
              <a:gd name="connsiteX408" fmla="*/ 317982 w 4901898"/>
              <a:gd name="connsiteY408" fmla="*/ 2231746 h 3994679"/>
              <a:gd name="connsiteX409" fmla="*/ 229224 w 4901898"/>
              <a:gd name="connsiteY409" fmla="*/ 2182200 h 3994679"/>
              <a:gd name="connsiteX410" fmla="*/ 230854 w 4901898"/>
              <a:gd name="connsiteY410" fmla="*/ 2122848 h 3994679"/>
              <a:gd name="connsiteX411" fmla="*/ 258079 w 4901898"/>
              <a:gd name="connsiteY411" fmla="*/ 2101066 h 3994679"/>
              <a:gd name="connsiteX412" fmla="*/ 257132 w 4901898"/>
              <a:gd name="connsiteY412" fmla="*/ 2070794 h 3994679"/>
              <a:gd name="connsiteX413" fmla="*/ 235383 w 4901898"/>
              <a:gd name="connsiteY413" fmla="*/ 2066692 h 3994679"/>
              <a:gd name="connsiteX414" fmla="*/ 201959 w 4901898"/>
              <a:gd name="connsiteY414" fmla="*/ 2030442 h 3994679"/>
              <a:gd name="connsiteX415" fmla="*/ 116986 w 4901898"/>
              <a:gd name="connsiteY415" fmla="*/ 1974654 h 3994679"/>
              <a:gd name="connsiteX416" fmla="*/ 64353 w 4901898"/>
              <a:gd name="connsiteY416" fmla="*/ 1895750 h 3994679"/>
              <a:gd name="connsiteX417" fmla="*/ 0 w 4901898"/>
              <a:gd name="connsiteY417" fmla="*/ 1847779 h 3994679"/>
              <a:gd name="connsiteX418" fmla="*/ 190898 w 4901898"/>
              <a:gd name="connsiteY418" fmla="*/ 1872967 h 3994679"/>
              <a:gd name="connsiteX419" fmla="*/ 153567 w 4901898"/>
              <a:gd name="connsiteY419" fmla="*/ 1847027 h 3994679"/>
              <a:gd name="connsiteX420" fmla="*/ 109831 w 4901898"/>
              <a:gd name="connsiteY420" fmla="*/ 1806870 h 3994679"/>
              <a:gd name="connsiteX421" fmla="*/ 158888 w 4901898"/>
              <a:gd name="connsiteY421" fmla="*/ 1801880 h 3994679"/>
              <a:gd name="connsiteX422" fmla="*/ 193725 w 4901898"/>
              <a:gd name="connsiteY422" fmla="*/ 1803293 h 3994679"/>
              <a:gd name="connsiteX423" fmla="*/ 232469 w 4901898"/>
              <a:gd name="connsiteY423" fmla="*/ 1794396 h 3994679"/>
              <a:gd name="connsiteX424" fmla="*/ 258409 w 4901898"/>
              <a:gd name="connsiteY424" fmla="*/ 1757064 h 3994679"/>
              <a:gd name="connsiteX425" fmla="*/ 222491 w 4901898"/>
              <a:gd name="connsiteY425" fmla="*/ 1696286 h 3994679"/>
              <a:gd name="connsiteX426" fmla="*/ 163456 w 4901898"/>
              <a:gd name="connsiteY426" fmla="*/ 1603166 h 3994679"/>
              <a:gd name="connsiteX427" fmla="*/ 154559 w 4901898"/>
              <a:gd name="connsiteY427" fmla="*/ 1564422 h 3994679"/>
              <a:gd name="connsiteX428" fmla="*/ 222822 w 4901898"/>
              <a:gd name="connsiteY428" fmla="*/ 1602084 h 3994679"/>
              <a:gd name="connsiteX429" fmla="*/ 249843 w 4901898"/>
              <a:gd name="connsiteY429" fmla="*/ 1624117 h 3994679"/>
              <a:gd name="connsiteX430" fmla="*/ 226728 w 4901898"/>
              <a:gd name="connsiteY430" fmla="*/ 1591775 h 3994679"/>
              <a:gd name="connsiteX431" fmla="*/ 190810 w 4901898"/>
              <a:gd name="connsiteY431" fmla="*/ 1530997 h 3994679"/>
              <a:gd name="connsiteX432" fmla="*/ 281104 w 4901898"/>
              <a:gd name="connsiteY432" fmla="*/ 1541638 h 3994679"/>
              <a:gd name="connsiteX433" fmla="*/ 340468 w 4901898"/>
              <a:gd name="connsiteY433" fmla="*/ 1540555 h 3994679"/>
              <a:gd name="connsiteX434" fmla="*/ 405485 w 4901898"/>
              <a:gd name="connsiteY434" fmla="*/ 1400124 h 3994679"/>
              <a:gd name="connsiteX435" fmla="*/ 428600 w 4901898"/>
              <a:gd name="connsiteY435" fmla="*/ 1432468 h 3994679"/>
              <a:gd name="connsiteX436" fmla="*/ 457695 w 4901898"/>
              <a:gd name="connsiteY436" fmla="*/ 1423518 h 3994679"/>
              <a:gd name="connsiteX437" fmla="*/ 472440 w 4901898"/>
              <a:gd name="connsiteY437" fmla="*/ 1414674 h 3994679"/>
              <a:gd name="connsiteX438" fmla="*/ 469936 w 4901898"/>
              <a:gd name="connsiteY438" fmla="*/ 1387003 h 3994679"/>
              <a:gd name="connsiteX439" fmla="*/ 488882 w 4901898"/>
              <a:gd name="connsiteY439" fmla="*/ 1305200 h 3994679"/>
              <a:gd name="connsiteX440" fmla="*/ 520803 w 4901898"/>
              <a:gd name="connsiteY440" fmla="*/ 1341763 h 3994679"/>
              <a:gd name="connsiteX441" fmla="*/ 522850 w 4901898"/>
              <a:gd name="connsiteY441" fmla="*/ 1338452 h 3994679"/>
              <a:gd name="connsiteX442" fmla="*/ 541258 w 4901898"/>
              <a:gd name="connsiteY442" fmla="*/ 1321885 h 3994679"/>
              <a:gd name="connsiteX443" fmla="*/ 541764 w 4901898"/>
              <a:gd name="connsiteY443" fmla="*/ 1358142 h 3994679"/>
              <a:gd name="connsiteX444" fmla="*/ 544551 w 4901898"/>
              <a:gd name="connsiteY444" fmla="*/ 1366103 h 3994679"/>
              <a:gd name="connsiteX445" fmla="*/ 550079 w 4901898"/>
              <a:gd name="connsiteY445" fmla="*/ 1371252 h 3994679"/>
              <a:gd name="connsiteX446" fmla="*/ 553876 w 4901898"/>
              <a:gd name="connsiteY446" fmla="*/ 1371561 h 3994679"/>
              <a:gd name="connsiteX447" fmla="*/ 558302 w 4901898"/>
              <a:gd name="connsiteY447" fmla="*/ 1368446 h 3994679"/>
              <a:gd name="connsiteX448" fmla="*/ 562457 w 4901898"/>
              <a:gd name="connsiteY448" fmla="*/ 1365107 h 3994679"/>
              <a:gd name="connsiteX449" fmla="*/ 578590 w 4901898"/>
              <a:gd name="connsiteY449" fmla="*/ 1347825 h 3994679"/>
              <a:gd name="connsiteX450" fmla="*/ 634379 w 4901898"/>
              <a:gd name="connsiteY450" fmla="*/ 1262851 h 3994679"/>
              <a:gd name="connsiteX451" fmla="*/ 637373 w 4901898"/>
              <a:gd name="connsiteY451" fmla="*/ 1259084 h 3994679"/>
              <a:gd name="connsiteX452" fmla="*/ 617295 w 4901898"/>
              <a:gd name="connsiteY452" fmla="*/ 1244728 h 3994679"/>
              <a:gd name="connsiteX453" fmla="*/ 584399 w 4901898"/>
              <a:gd name="connsiteY453" fmla="*/ 1229491 h 3994679"/>
              <a:gd name="connsiteX454" fmla="*/ 487319 w 4901898"/>
              <a:gd name="connsiteY454" fmla="*/ 1177222 h 3994679"/>
              <a:gd name="connsiteX455" fmla="*/ 460586 w 4901898"/>
              <a:gd name="connsiteY455" fmla="*/ 1147802 h 3994679"/>
              <a:gd name="connsiteX456" fmla="*/ 538546 w 4901898"/>
              <a:gd name="connsiteY456" fmla="*/ 1147201 h 3994679"/>
              <a:gd name="connsiteX457" fmla="*/ 572895 w 4901898"/>
              <a:gd name="connsiteY457" fmla="*/ 1153174 h 3994679"/>
              <a:gd name="connsiteX458" fmla="*/ 536902 w 4901898"/>
              <a:gd name="connsiteY458" fmla="*/ 1136299 h 3994679"/>
              <a:gd name="connsiteX459" fmla="*/ 475816 w 4901898"/>
              <a:gd name="connsiteY459" fmla="*/ 1100906 h 3994679"/>
              <a:gd name="connsiteX460" fmla="*/ 559749 w 4901898"/>
              <a:gd name="connsiteY460" fmla="*/ 1065955 h 3994679"/>
              <a:gd name="connsiteX461" fmla="*/ 610976 w 4901898"/>
              <a:gd name="connsiteY461" fmla="*/ 1035934 h 3994679"/>
              <a:gd name="connsiteX462" fmla="*/ 598872 w 4901898"/>
              <a:gd name="connsiteY462" fmla="*/ 881656 h 3994679"/>
              <a:gd name="connsiteX463" fmla="*/ 634865 w 4901898"/>
              <a:gd name="connsiteY463" fmla="*/ 898531 h 3994679"/>
              <a:gd name="connsiteX464" fmla="*/ 671903 w 4901898"/>
              <a:gd name="connsiteY464" fmla="*/ 848348 h 3994679"/>
              <a:gd name="connsiteX465" fmla="*/ 678917 w 4901898"/>
              <a:gd name="connsiteY465" fmla="*/ 746940 h 3994679"/>
              <a:gd name="connsiteX466" fmla="*/ 707295 w 4901898"/>
              <a:gd name="connsiteY466" fmla="*/ 787262 h 3994679"/>
              <a:gd name="connsiteX467" fmla="*/ 724172 w 4901898"/>
              <a:gd name="connsiteY467" fmla="*/ 751268 h 3994679"/>
              <a:gd name="connsiteX468" fmla="*/ 731186 w 4901898"/>
              <a:gd name="connsiteY468" fmla="*/ 649861 h 3994679"/>
              <a:gd name="connsiteX469" fmla="*/ 743132 w 4901898"/>
              <a:gd name="connsiteY469" fmla="*/ 581159 h 3994679"/>
              <a:gd name="connsiteX470" fmla="*/ 779725 w 4901898"/>
              <a:gd name="connsiteY470" fmla="*/ 675996 h 3994679"/>
              <a:gd name="connsiteX471" fmla="*/ 815720 w 4901898"/>
              <a:gd name="connsiteY471" fmla="*/ 692870 h 3994679"/>
              <a:gd name="connsiteX472" fmla="*/ 832595 w 4901898"/>
              <a:gd name="connsiteY472" fmla="*/ 656876 h 3994679"/>
              <a:gd name="connsiteX473" fmla="*/ 842896 w 4901898"/>
              <a:gd name="connsiteY473" fmla="*/ 577273 h 3994679"/>
              <a:gd name="connsiteX474" fmla="*/ 877246 w 4901898"/>
              <a:gd name="connsiteY474" fmla="*/ 583245 h 3994679"/>
              <a:gd name="connsiteX475" fmla="*/ 896366 w 4901898"/>
              <a:gd name="connsiteY475" fmla="*/ 636115 h 3994679"/>
              <a:gd name="connsiteX476" fmla="*/ 948635 w 4901898"/>
              <a:gd name="connsiteY476" fmla="*/ 539036 h 3994679"/>
              <a:gd name="connsiteX477" fmla="*/ 993287 w 4901898"/>
              <a:gd name="connsiteY477" fmla="*/ 465404 h 3994679"/>
              <a:gd name="connsiteX478" fmla="*/ 1006908 w 4901898"/>
              <a:gd name="connsiteY478" fmla="*/ 537166 h 3994679"/>
              <a:gd name="connsiteX479" fmla="*/ 1012754 w 4901898"/>
              <a:gd name="connsiteY479" fmla="*/ 546817 h 3994679"/>
              <a:gd name="connsiteX480" fmla="*/ 1015171 w 4901898"/>
              <a:gd name="connsiteY480" fmla="*/ 545594 h 3994679"/>
              <a:gd name="connsiteX481" fmla="*/ 1049097 w 4901898"/>
              <a:gd name="connsiteY481" fmla="*/ 553635 h 3994679"/>
              <a:gd name="connsiteX482" fmla="*/ 1072367 w 4901898"/>
              <a:gd name="connsiteY482" fmla="*/ 534250 h 3994679"/>
              <a:gd name="connsiteX483" fmla="*/ 1062209 w 4901898"/>
              <a:gd name="connsiteY483" fmla="*/ 514587 h 3994679"/>
              <a:gd name="connsiteX484" fmla="*/ 1070193 w 4901898"/>
              <a:gd name="connsiteY484" fmla="*/ 465931 h 3994679"/>
              <a:gd name="connsiteX485" fmla="*/ 1061832 w 4901898"/>
              <a:gd name="connsiteY485" fmla="*/ 364624 h 3994679"/>
              <a:gd name="connsiteX486" fmla="*/ 1091598 w 4901898"/>
              <a:gd name="connsiteY486" fmla="*/ 274569 h 3994679"/>
              <a:gd name="connsiteX487" fmla="*/ 1089774 w 4901898"/>
              <a:gd name="connsiteY487" fmla="*/ 194324 h 3994679"/>
              <a:gd name="connsiteX488" fmla="*/ 1187466 w 4901898"/>
              <a:gd name="connsiteY488" fmla="*/ 360254 h 3994679"/>
              <a:gd name="connsiteX489" fmla="*/ 1184921 w 4901898"/>
              <a:gd name="connsiteY489" fmla="*/ 314866 h 3994679"/>
              <a:gd name="connsiteX490" fmla="*/ 1189634 w 4901898"/>
              <a:gd name="connsiteY490" fmla="*/ 255679 h 3994679"/>
              <a:gd name="connsiteX491" fmla="*/ 1223771 w 4901898"/>
              <a:gd name="connsiteY491" fmla="*/ 291260 h 3994679"/>
              <a:gd name="connsiteX492" fmla="*/ 1244108 w 4901898"/>
              <a:gd name="connsiteY492" fmla="*/ 319581 h 3994679"/>
              <a:gd name="connsiteX493" fmla="*/ 1274974 w 4901898"/>
              <a:gd name="connsiteY493" fmla="*/ 344632 h 3994679"/>
              <a:gd name="connsiteX494" fmla="*/ 1320362 w 4901898"/>
              <a:gd name="connsiteY494" fmla="*/ 342087 h 3994679"/>
              <a:gd name="connsiteX495" fmla="*/ 1346137 w 4901898"/>
              <a:gd name="connsiteY495" fmla="*/ 276361 h 3994679"/>
              <a:gd name="connsiteX496" fmla="*/ 1383164 w 4901898"/>
              <a:gd name="connsiteY496" fmla="*/ 172509 h 3994679"/>
              <a:gd name="connsiteX497" fmla="*/ 1408214 w 4901898"/>
              <a:gd name="connsiteY497" fmla="*/ 141642 h 3994679"/>
              <a:gd name="connsiteX498" fmla="*/ 1409102 w 4901898"/>
              <a:gd name="connsiteY498" fmla="*/ 144499 h 3994679"/>
              <a:gd name="connsiteX499" fmla="*/ 1421338 w 4901898"/>
              <a:gd name="connsiteY499" fmla="*/ 125100 h 3994679"/>
              <a:gd name="connsiteX500" fmla="*/ 1445049 w 4901898"/>
              <a:gd name="connsiteY500" fmla="*/ 106271 h 3994679"/>
              <a:gd name="connsiteX501" fmla="*/ 1479900 w 4901898"/>
              <a:gd name="connsiteY501" fmla="*/ 107313 h 3994679"/>
              <a:gd name="connsiteX502" fmla="*/ 1501644 w 4901898"/>
              <a:gd name="connsiteY502" fmla="*/ 80058 h 3994679"/>
              <a:gd name="connsiteX503" fmla="*/ 1527184 w 4901898"/>
              <a:gd name="connsiteY503" fmla="*/ 42451 h 3994679"/>
              <a:gd name="connsiteX504" fmla="*/ 1613789 w 4901898"/>
              <a:gd name="connsiteY504" fmla="*/ 62481 h 3994679"/>
              <a:gd name="connsiteX505" fmla="*/ 1619301 w 4901898"/>
              <a:gd name="connsiteY505" fmla="*/ 111479 h 3994679"/>
              <a:gd name="connsiteX506" fmla="*/ 1748351 w 4901898"/>
              <a:gd name="connsiteY506" fmla="*/ 111848 h 3994679"/>
              <a:gd name="connsiteX507" fmla="*/ 1757661 w 4901898"/>
              <a:gd name="connsiteY507" fmla="*/ 150495 h 3994679"/>
              <a:gd name="connsiteX508" fmla="*/ 1795268 w 4901898"/>
              <a:gd name="connsiteY508" fmla="*/ 176036 h 3994679"/>
              <a:gd name="connsiteX509" fmla="*/ 1916722 w 4901898"/>
              <a:gd name="connsiteY509" fmla="*/ 197107 h 3994679"/>
              <a:gd name="connsiteX510" fmla="*/ 1927598 w 4901898"/>
              <a:gd name="connsiteY510" fmla="*/ 198338 h 3994679"/>
              <a:gd name="connsiteX511" fmla="*/ 1927529 w 4901898"/>
              <a:gd name="connsiteY511" fmla="*/ 198106 h 3994679"/>
              <a:gd name="connsiteX512" fmla="*/ 1918202 w 4901898"/>
              <a:gd name="connsiteY512" fmla="*/ 165438 h 3994679"/>
              <a:gd name="connsiteX513" fmla="*/ 1924922 w 4901898"/>
              <a:gd name="connsiteY513" fmla="*/ 126257 h 3994679"/>
              <a:gd name="connsiteX514" fmla="*/ 1973398 w 4901898"/>
              <a:gd name="connsiteY514" fmla="*/ 187318 h 3994679"/>
              <a:gd name="connsiteX515" fmla="*/ 1977674 w 4901898"/>
              <a:gd name="connsiteY515" fmla="*/ 197312 h 3994679"/>
              <a:gd name="connsiteX516" fmla="*/ 1979135 w 4901898"/>
              <a:gd name="connsiteY516" fmla="*/ 202415 h 3994679"/>
              <a:gd name="connsiteX517" fmla="*/ 1990508 w 4901898"/>
              <a:gd name="connsiteY517" fmla="*/ 202784 h 3994679"/>
              <a:gd name="connsiteX518" fmla="*/ 1989662 w 4901898"/>
              <a:gd name="connsiteY518" fmla="*/ 199975 h 3994679"/>
              <a:gd name="connsiteX519" fmla="*/ 1980977 w 4901898"/>
              <a:gd name="connsiteY519" fmla="*/ 179309 h 3994679"/>
              <a:gd name="connsiteX520" fmla="*/ 1971254 w 4901898"/>
              <a:gd name="connsiteY520" fmla="*/ 109383 h 3994679"/>
              <a:gd name="connsiteX521" fmla="*/ 2050472 w 4901898"/>
              <a:gd name="connsiteY521" fmla="*/ 154000 h 3994679"/>
              <a:gd name="connsiteX522" fmla="*/ 2076562 w 4901898"/>
              <a:gd name="connsiteY522" fmla="*/ 167308 h 3994679"/>
              <a:gd name="connsiteX523" fmla="*/ 2077501 w 4901898"/>
              <a:gd name="connsiteY523" fmla="*/ 167584 h 3994679"/>
              <a:gd name="connsiteX524" fmla="*/ 2109962 w 4901898"/>
              <a:gd name="connsiteY524" fmla="*/ 150560 h 3994679"/>
              <a:gd name="connsiteX525" fmla="*/ 2142056 w 4901898"/>
              <a:gd name="connsiteY525" fmla="*/ 127103 h 3994679"/>
              <a:gd name="connsiteX526" fmla="*/ 2155751 w 4901898"/>
              <a:gd name="connsiteY526" fmla="*/ 119022 h 3994679"/>
              <a:gd name="connsiteX527" fmla="*/ 2168013 w 4901898"/>
              <a:gd name="connsiteY527" fmla="*/ 112037 h 3994679"/>
              <a:gd name="connsiteX528" fmla="*/ 2188112 w 4901898"/>
              <a:gd name="connsiteY528" fmla="*/ 93047 h 3994679"/>
              <a:gd name="connsiteX529" fmla="*/ 2219782 w 4901898"/>
              <a:gd name="connsiteY529" fmla="*/ 71351 h 3994679"/>
              <a:gd name="connsiteX530" fmla="*/ 2228647 w 4901898"/>
              <a:gd name="connsiteY530" fmla="*/ 110104 h 3994679"/>
              <a:gd name="connsiteX531" fmla="*/ 2290994 w 4901898"/>
              <a:gd name="connsiteY531" fmla="*/ 108389 h 3994679"/>
              <a:gd name="connsiteX532" fmla="*/ 2375219 w 4901898"/>
              <a:gd name="connsiteY532" fmla="*/ 51476 h 3994679"/>
              <a:gd name="connsiteX533" fmla="*/ 2360918 w 4901898"/>
              <a:gd name="connsiteY533" fmla="*/ 98664 h 3994679"/>
              <a:gd name="connsiteX534" fmla="*/ 2399671 w 4901898"/>
              <a:gd name="connsiteY534" fmla="*/ 89800 h 3994679"/>
              <a:gd name="connsiteX535" fmla="*/ 2483896 w 4901898"/>
              <a:gd name="connsiteY535" fmla="*/ 32888 h 3994679"/>
              <a:gd name="connsiteX536" fmla="*/ 2545387 w 4901898"/>
              <a:gd name="connsiteY536" fmla="*/ 0 h 399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</a:cxnLst>
            <a:rect l="l" t="t" r="r" b="b"/>
            <a:pathLst>
              <a:path w="4901898" h="3994679">
                <a:moveTo>
                  <a:pt x="2244504" y="3533887"/>
                </a:moveTo>
                <a:lnTo>
                  <a:pt x="2243429" y="3550438"/>
                </a:lnTo>
                <a:lnTo>
                  <a:pt x="2243527" y="3551009"/>
                </a:lnTo>
                <a:lnTo>
                  <a:pt x="2257208" y="3562864"/>
                </a:lnTo>
                <a:lnTo>
                  <a:pt x="2257228" y="3562885"/>
                </a:lnTo>
                <a:lnTo>
                  <a:pt x="2247661" y="3568055"/>
                </a:lnTo>
                <a:lnTo>
                  <a:pt x="2246594" y="3568953"/>
                </a:lnTo>
                <a:lnTo>
                  <a:pt x="2252361" y="3602671"/>
                </a:lnTo>
                <a:lnTo>
                  <a:pt x="2260694" y="3637716"/>
                </a:lnTo>
                <a:lnTo>
                  <a:pt x="2272652" y="3621748"/>
                </a:lnTo>
                <a:cubicBezTo>
                  <a:pt x="2278632" y="3613765"/>
                  <a:pt x="2283101" y="3605530"/>
                  <a:pt x="2281540" y="3596290"/>
                </a:cubicBezTo>
                <a:cubicBezTo>
                  <a:pt x="2280757" y="3591656"/>
                  <a:pt x="2277771" y="3586280"/>
                  <a:pt x="2273431" y="3580572"/>
                </a:cubicBezTo>
                <a:lnTo>
                  <a:pt x="2257228" y="3562885"/>
                </a:lnTo>
                <a:lnTo>
                  <a:pt x="2299894" y="3539824"/>
                </a:lnTo>
                <a:close/>
                <a:moveTo>
                  <a:pt x="3987105" y="3381360"/>
                </a:moveTo>
                <a:lnTo>
                  <a:pt x="3975699" y="3403527"/>
                </a:lnTo>
                <a:cubicBezTo>
                  <a:pt x="3971576" y="3407621"/>
                  <a:pt x="3964979" y="3406659"/>
                  <a:pt x="3958725" y="3403395"/>
                </a:cubicBezTo>
                <a:lnTo>
                  <a:pt x="3951734" y="3396861"/>
                </a:lnTo>
                <a:lnTo>
                  <a:pt x="3947554" y="3402234"/>
                </a:lnTo>
                <a:cubicBezTo>
                  <a:pt x="3940523" y="3406736"/>
                  <a:pt x="3933277" y="3411290"/>
                  <a:pt x="3934388" y="3417821"/>
                </a:cubicBezTo>
                <a:lnTo>
                  <a:pt x="3954923" y="3478647"/>
                </a:lnTo>
                <a:lnTo>
                  <a:pt x="3974733" y="3427131"/>
                </a:lnTo>
                <a:close/>
                <a:moveTo>
                  <a:pt x="4000640" y="3343908"/>
                </a:moveTo>
                <a:lnTo>
                  <a:pt x="3994497" y="3365802"/>
                </a:lnTo>
                <a:lnTo>
                  <a:pt x="4008392" y="3344859"/>
                </a:lnTo>
                <a:close/>
                <a:moveTo>
                  <a:pt x="3897140" y="3342629"/>
                </a:moveTo>
                <a:lnTo>
                  <a:pt x="3902525" y="3351578"/>
                </a:lnTo>
                <a:cubicBezTo>
                  <a:pt x="3908788" y="3359620"/>
                  <a:pt x="3916833" y="3367471"/>
                  <a:pt x="3921313" y="3375701"/>
                </a:cubicBezTo>
                <a:lnTo>
                  <a:pt x="3941431" y="3377760"/>
                </a:lnTo>
                <a:lnTo>
                  <a:pt x="3938293" y="3362291"/>
                </a:lnTo>
                <a:lnTo>
                  <a:pt x="3938149" y="3348301"/>
                </a:lnTo>
                <a:lnTo>
                  <a:pt x="3929111" y="3350841"/>
                </a:lnTo>
                <a:close/>
                <a:moveTo>
                  <a:pt x="4239026" y="1545334"/>
                </a:moveTo>
                <a:lnTo>
                  <a:pt x="4235463" y="1554019"/>
                </a:lnTo>
                <a:lnTo>
                  <a:pt x="4209305" y="1574155"/>
                </a:lnTo>
                <a:lnTo>
                  <a:pt x="4219674" y="1575421"/>
                </a:lnTo>
                <a:cubicBezTo>
                  <a:pt x="4229866" y="1575437"/>
                  <a:pt x="4241006" y="1573933"/>
                  <a:pt x="4250249" y="1575471"/>
                </a:cubicBezTo>
                <a:lnTo>
                  <a:pt x="4264259" y="1560885"/>
                </a:lnTo>
                <a:lnTo>
                  <a:pt x="4250137" y="1553833"/>
                </a:lnTo>
                <a:close/>
                <a:moveTo>
                  <a:pt x="4295217" y="1527113"/>
                </a:moveTo>
                <a:lnTo>
                  <a:pt x="4305661" y="1549749"/>
                </a:lnTo>
                <a:cubicBezTo>
                  <a:pt x="4306349" y="1555519"/>
                  <a:pt x="4301529" y="1560125"/>
                  <a:pt x="4295106" y="1563042"/>
                </a:cubicBezTo>
                <a:lnTo>
                  <a:pt x="4285654" y="1564529"/>
                </a:lnTo>
                <a:lnTo>
                  <a:pt x="4287315" y="1571131"/>
                </a:lnTo>
                <a:cubicBezTo>
                  <a:pt x="4286531" y="1579443"/>
                  <a:pt x="4285658" y="1587955"/>
                  <a:pt x="4291489" y="1591102"/>
                </a:cubicBezTo>
                <a:lnTo>
                  <a:pt x="4352062" y="1612374"/>
                </a:lnTo>
                <a:lnTo>
                  <a:pt x="4323666" y="1565044"/>
                </a:lnTo>
                <a:close/>
                <a:moveTo>
                  <a:pt x="4279564" y="1487866"/>
                </a:moveTo>
                <a:lnTo>
                  <a:pt x="4274041" y="1493388"/>
                </a:lnTo>
                <a:lnTo>
                  <a:pt x="4287510" y="1511709"/>
                </a:lnTo>
                <a:close/>
                <a:moveTo>
                  <a:pt x="1420139" y="201946"/>
                </a:moveTo>
                <a:lnTo>
                  <a:pt x="1420569" y="218620"/>
                </a:lnTo>
                <a:cubicBezTo>
                  <a:pt x="1421771" y="230179"/>
                  <a:pt x="1408747" y="256924"/>
                  <a:pt x="1419845" y="253478"/>
                </a:cubicBezTo>
                <a:cubicBezTo>
                  <a:pt x="1426174" y="251514"/>
                  <a:pt x="1427874" y="245103"/>
                  <a:pt x="1428548" y="237621"/>
                </a:cubicBezTo>
                <a:lnTo>
                  <a:pt x="1430148" y="223647"/>
                </a:lnTo>
                <a:lnTo>
                  <a:pt x="1420778" y="203587"/>
                </a:lnTo>
                <a:close/>
                <a:moveTo>
                  <a:pt x="2132891" y="147682"/>
                </a:moveTo>
                <a:lnTo>
                  <a:pt x="2086050" y="170102"/>
                </a:lnTo>
                <a:lnTo>
                  <a:pt x="2105669" y="175880"/>
                </a:lnTo>
                <a:close/>
                <a:moveTo>
                  <a:pt x="2545387" y="0"/>
                </a:moveTo>
                <a:cubicBezTo>
                  <a:pt x="2527987" y="29076"/>
                  <a:pt x="2504210" y="55186"/>
                  <a:pt x="2493190" y="87226"/>
                </a:cubicBezTo>
                <a:cubicBezTo>
                  <a:pt x="2488881" y="99758"/>
                  <a:pt x="2490833" y="118935"/>
                  <a:pt x="2502056" y="125980"/>
                </a:cubicBezTo>
                <a:cubicBezTo>
                  <a:pt x="2513279" y="133024"/>
                  <a:pt x="2527891" y="120068"/>
                  <a:pt x="2540809" y="117114"/>
                </a:cubicBezTo>
                <a:cubicBezTo>
                  <a:pt x="2563830" y="103483"/>
                  <a:pt x="2583307" y="79372"/>
                  <a:pt x="2609877" y="76218"/>
                </a:cubicBezTo>
                <a:cubicBezTo>
                  <a:pt x="2621417" y="74848"/>
                  <a:pt x="2628285" y="95508"/>
                  <a:pt x="2626319" y="106962"/>
                </a:cubicBezTo>
                <a:cubicBezTo>
                  <a:pt x="2623152" y="125432"/>
                  <a:pt x="2606395" y="138706"/>
                  <a:pt x="2596432" y="154580"/>
                </a:cubicBezTo>
                <a:cubicBezTo>
                  <a:pt x="2665282" y="193356"/>
                  <a:pt x="2612540" y="178715"/>
                  <a:pt x="2705110" y="135992"/>
                </a:cubicBezTo>
                <a:cubicBezTo>
                  <a:pt x="2730129" y="124445"/>
                  <a:pt x="2764664" y="126554"/>
                  <a:pt x="2790622" y="125840"/>
                </a:cubicBezTo>
                <a:cubicBezTo>
                  <a:pt x="2775288" y="146127"/>
                  <a:pt x="2691978" y="210010"/>
                  <a:pt x="2747292" y="251819"/>
                </a:cubicBezTo>
                <a:cubicBezTo>
                  <a:pt x="2764388" y="264742"/>
                  <a:pt x="2789143" y="261066"/>
                  <a:pt x="2810068" y="265691"/>
                </a:cubicBezTo>
                <a:cubicBezTo>
                  <a:pt x="2800106" y="281563"/>
                  <a:pt x="2778230" y="294670"/>
                  <a:pt x="2780181" y="313308"/>
                </a:cubicBezTo>
                <a:cubicBezTo>
                  <a:pt x="2780671" y="317982"/>
                  <a:pt x="2783312" y="323537"/>
                  <a:pt x="2787282" y="329507"/>
                </a:cubicBezTo>
                <a:lnTo>
                  <a:pt x="2802338" y="348181"/>
                </a:lnTo>
                <a:lnTo>
                  <a:pt x="2758302" y="368504"/>
                </a:lnTo>
                <a:lnTo>
                  <a:pt x="2836663" y="381947"/>
                </a:lnTo>
                <a:cubicBezTo>
                  <a:pt x="2827598" y="373366"/>
                  <a:pt x="2813967" y="360881"/>
                  <a:pt x="2802357" y="348203"/>
                </a:cubicBezTo>
                <a:lnTo>
                  <a:pt x="2802338" y="348181"/>
                </a:lnTo>
                <a:lnTo>
                  <a:pt x="2812211" y="343624"/>
                </a:lnTo>
                <a:cubicBezTo>
                  <a:pt x="2893573" y="289606"/>
                  <a:pt x="2873129" y="253389"/>
                  <a:pt x="2889718" y="325893"/>
                </a:cubicBezTo>
                <a:cubicBezTo>
                  <a:pt x="2894983" y="328349"/>
                  <a:pt x="2901890" y="329301"/>
                  <a:pt x="2907976" y="331005"/>
                </a:cubicBezTo>
                <a:lnTo>
                  <a:pt x="2908704" y="331530"/>
                </a:lnTo>
                <a:lnTo>
                  <a:pt x="2918704" y="325108"/>
                </a:lnTo>
                <a:cubicBezTo>
                  <a:pt x="2951181" y="303599"/>
                  <a:pt x="2931865" y="313242"/>
                  <a:pt x="2999041" y="316408"/>
                </a:cubicBezTo>
                <a:cubicBezTo>
                  <a:pt x="3010650" y="316954"/>
                  <a:pt x="3024213" y="310347"/>
                  <a:pt x="3033905" y="316759"/>
                </a:cubicBezTo>
                <a:cubicBezTo>
                  <a:pt x="3046544" y="325119"/>
                  <a:pt x="3049917" y="342490"/>
                  <a:pt x="3057924" y="355356"/>
                </a:cubicBezTo>
                <a:cubicBezTo>
                  <a:pt x="3073043" y="354346"/>
                  <a:pt x="3091069" y="361295"/>
                  <a:pt x="3103283" y="352326"/>
                </a:cubicBezTo>
                <a:cubicBezTo>
                  <a:pt x="3113963" y="344483"/>
                  <a:pt x="3102216" y="319888"/>
                  <a:pt x="3114129" y="314081"/>
                </a:cubicBezTo>
                <a:cubicBezTo>
                  <a:pt x="3143781" y="299626"/>
                  <a:pt x="3217948" y="335102"/>
                  <a:pt x="3239358" y="343237"/>
                </a:cubicBezTo>
                <a:cubicBezTo>
                  <a:pt x="3239863" y="342251"/>
                  <a:pt x="3276550" y="261752"/>
                  <a:pt x="3292532" y="256604"/>
                </a:cubicBezTo>
                <a:cubicBezTo>
                  <a:pt x="3301951" y="253570"/>
                  <a:pt x="3312170" y="252741"/>
                  <a:pt x="3322329" y="253595"/>
                </a:cubicBezTo>
                <a:lnTo>
                  <a:pt x="3350850" y="260466"/>
                </a:lnTo>
                <a:lnTo>
                  <a:pt x="3355392" y="254756"/>
                </a:lnTo>
                <a:cubicBezTo>
                  <a:pt x="3364713" y="243605"/>
                  <a:pt x="3372339" y="234813"/>
                  <a:pt x="3372339" y="234813"/>
                </a:cubicBezTo>
                <a:lnTo>
                  <a:pt x="3364493" y="274556"/>
                </a:lnTo>
                <a:lnTo>
                  <a:pt x="3372404" y="288789"/>
                </a:lnTo>
                <a:cubicBezTo>
                  <a:pt x="3384025" y="288907"/>
                  <a:pt x="3395653" y="289528"/>
                  <a:pt x="3407268" y="289141"/>
                </a:cubicBezTo>
                <a:cubicBezTo>
                  <a:pt x="3422414" y="288635"/>
                  <a:pt x="3441561" y="275760"/>
                  <a:pt x="3452626" y="286112"/>
                </a:cubicBezTo>
                <a:lnTo>
                  <a:pt x="3453889" y="288264"/>
                </a:lnTo>
                <a:lnTo>
                  <a:pt x="3461220" y="280292"/>
                </a:lnTo>
                <a:cubicBezTo>
                  <a:pt x="3471343" y="274581"/>
                  <a:pt x="3485642" y="290997"/>
                  <a:pt x="3488243" y="302325"/>
                </a:cubicBezTo>
                <a:cubicBezTo>
                  <a:pt x="3490340" y="311456"/>
                  <a:pt x="3488801" y="320699"/>
                  <a:pt x="3486355" y="329970"/>
                </a:cubicBezTo>
                <a:lnTo>
                  <a:pt x="3482387" y="345003"/>
                </a:lnTo>
                <a:lnTo>
                  <a:pt x="3487373" y="358895"/>
                </a:lnTo>
                <a:lnTo>
                  <a:pt x="3500334" y="360624"/>
                </a:lnTo>
                <a:cubicBezTo>
                  <a:pt x="3540521" y="366569"/>
                  <a:pt x="3519290" y="365993"/>
                  <a:pt x="3551554" y="323224"/>
                </a:cubicBezTo>
                <a:lnTo>
                  <a:pt x="3567768" y="303940"/>
                </a:lnTo>
                <a:lnTo>
                  <a:pt x="3573927" y="264026"/>
                </a:lnTo>
                <a:cubicBezTo>
                  <a:pt x="3592302" y="238301"/>
                  <a:pt x="3612789" y="213957"/>
                  <a:pt x="3629055" y="186848"/>
                </a:cubicBezTo>
                <a:cubicBezTo>
                  <a:pt x="3635833" y="175551"/>
                  <a:pt x="3649047" y="117907"/>
                  <a:pt x="3651105" y="109669"/>
                </a:cubicBezTo>
                <a:cubicBezTo>
                  <a:pt x="3728211" y="238178"/>
                  <a:pt x="3638500" y="70269"/>
                  <a:pt x="3695208" y="297104"/>
                </a:cubicBezTo>
                <a:cubicBezTo>
                  <a:pt x="3698884" y="311804"/>
                  <a:pt x="3701442" y="267377"/>
                  <a:pt x="3706235" y="253001"/>
                </a:cubicBezTo>
                <a:cubicBezTo>
                  <a:pt x="3712492" y="234226"/>
                  <a:pt x="3720935" y="216249"/>
                  <a:pt x="3728285" y="197873"/>
                </a:cubicBezTo>
                <a:cubicBezTo>
                  <a:pt x="3735636" y="212574"/>
                  <a:pt x="3743861" y="226868"/>
                  <a:pt x="3750336" y="241976"/>
                </a:cubicBezTo>
                <a:cubicBezTo>
                  <a:pt x="3754914" y="252658"/>
                  <a:pt x="3756164" y="264658"/>
                  <a:pt x="3761361" y="275052"/>
                </a:cubicBezTo>
                <a:cubicBezTo>
                  <a:pt x="3767288" y="286905"/>
                  <a:pt x="3776063" y="297104"/>
                  <a:pt x="3783413" y="308129"/>
                </a:cubicBezTo>
                <a:cubicBezTo>
                  <a:pt x="3798113" y="311804"/>
                  <a:pt x="3813962" y="325931"/>
                  <a:pt x="3827514" y="319155"/>
                </a:cubicBezTo>
                <a:cubicBezTo>
                  <a:pt x="3848564" y="308631"/>
                  <a:pt x="3856123" y="281737"/>
                  <a:pt x="3871618" y="264027"/>
                </a:cubicBezTo>
                <a:cubicBezTo>
                  <a:pt x="3933001" y="193874"/>
                  <a:pt x="3878594" y="274451"/>
                  <a:pt x="3937770" y="175822"/>
                </a:cubicBezTo>
                <a:cubicBezTo>
                  <a:pt x="3948797" y="168472"/>
                  <a:pt x="3965926" y="141468"/>
                  <a:pt x="3970848" y="153771"/>
                </a:cubicBezTo>
                <a:cubicBezTo>
                  <a:pt x="3980500" y="177900"/>
                  <a:pt x="3964920" y="205467"/>
                  <a:pt x="3959821" y="230950"/>
                </a:cubicBezTo>
                <a:cubicBezTo>
                  <a:pt x="3957543" y="242346"/>
                  <a:pt x="3937175" y="264027"/>
                  <a:pt x="3948797" y="264027"/>
                </a:cubicBezTo>
                <a:cubicBezTo>
                  <a:pt x="3962048" y="264027"/>
                  <a:pt x="3962896" y="241551"/>
                  <a:pt x="3970848" y="230950"/>
                </a:cubicBezTo>
                <a:cubicBezTo>
                  <a:pt x="3984968" y="212124"/>
                  <a:pt x="4000250" y="194198"/>
                  <a:pt x="4014950" y="175823"/>
                </a:cubicBezTo>
                <a:cubicBezTo>
                  <a:pt x="4099856" y="197049"/>
                  <a:pt x="4037002" y="165724"/>
                  <a:pt x="4037001" y="264027"/>
                </a:cubicBezTo>
                <a:cubicBezTo>
                  <a:pt x="4037001" y="283819"/>
                  <a:pt x="4051702" y="300779"/>
                  <a:pt x="4059053" y="319155"/>
                </a:cubicBezTo>
                <a:cubicBezTo>
                  <a:pt x="4110505" y="322831"/>
                  <a:pt x="4164474" y="313868"/>
                  <a:pt x="4213411" y="330180"/>
                </a:cubicBezTo>
                <a:cubicBezTo>
                  <a:pt x="4225981" y="334370"/>
                  <a:pt x="4187719" y="350516"/>
                  <a:pt x="4191359" y="363257"/>
                </a:cubicBezTo>
                <a:cubicBezTo>
                  <a:pt x="4197071" y="383247"/>
                  <a:pt x="4220761" y="392659"/>
                  <a:pt x="4235462" y="407359"/>
                </a:cubicBezTo>
                <a:cubicBezTo>
                  <a:pt x="4268537" y="414709"/>
                  <a:pt x="4308232" y="408244"/>
                  <a:pt x="4334691" y="429410"/>
                </a:cubicBezTo>
                <a:cubicBezTo>
                  <a:pt x="4347526" y="439677"/>
                  <a:pt x="4294575" y="435516"/>
                  <a:pt x="4290588" y="451462"/>
                </a:cubicBezTo>
                <a:cubicBezTo>
                  <a:pt x="4287375" y="464317"/>
                  <a:pt x="4312640" y="466162"/>
                  <a:pt x="4323666" y="473513"/>
                </a:cubicBezTo>
                <a:cubicBezTo>
                  <a:pt x="4356742" y="480863"/>
                  <a:pt x="4390155" y="486834"/>
                  <a:pt x="4422896" y="495564"/>
                </a:cubicBezTo>
                <a:cubicBezTo>
                  <a:pt x="4445355" y="501553"/>
                  <a:pt x="4489049" y="517615"/>
                  <a:pt x="4489049" y="517615"/>
                </a:cubicBezTo>
                <a:cubicBezTo>
                  <a:pt x="4455973" y="524965"/>
                  <a:pt x="4420666" y="525644"/>
                  <a:pt x="4389820" y="539666"/>
                </a:cubicBezTo>
                <a:cubicBezTo>
                  <a:pt x="4377757" y="545150"/>
                  <a:pt x="4365169" y="559750"/>
                  <a:pt x="4367769" y="572743"/>
                </a:cubicBezTo>
                <a:cubicBezTo>
                  <a:pt x="4370366" y="585736"/>
                  <a:pt x="4389820" y="587444"/>
                  <a:pt x="4400844" y="594794"/>
                </a:cubicBezTo>
                <a:cubicBezTo>
                  <a:pt x="4426573" y="602145"/>
                  <a:pt x="4457469" y="599717"/>
                  <a:pt x="4478024" y="616845"/>
                </a:cubicBezTo>
                <a:cubicBezTo>
                  <a:pt x="4486951" y="624286"/>
                  <a:pt x="4476668" y="643476"/>
                  <a:pt x="4466998" y="649922"/>
                </a:cubicBezTo>
                <a:cubicBezTo>
                  <a:pt x="4451405" y="660317"/>
                  <a:pt x="4430246" y="657273"/>
                  <a:pt x="4411872" y="660948"/>
                </a:cubicBezTo>
                <a:cubicBezTo>
                  <a:pt x="4431035" y="737606"/>
                  <a:pt x="4405415" y="689237"/>
                  <a:pt x="4500075" y="727101"/>
                </a:cubicBezTo>
                <a:cubicBezTo>
                  <a:pt x="4525659" y="737335"/>
                  <a:pt x="4547866" y="763865"/>
                  <a:pt x="4566231" y="782229"/>
                </a:cubicBezTo>
                <a:cubicBezTo>
                  <a:pt x="4540955" y="785037"/>
                  <a:pt x="4437290" y="768443"/>
                  <a:pt x="4444947" y="837357"/>
                </a:cubicBezTo>
                <a:cubicBezTo>
                  <a:pt x="4447312" y="858655"/>
                  <a:pt x="4466998" y="874109"/>
                  <a:pt x="4478024" y="892484"/>
                </a:cubicBezTo>
                <a:cubicBezTo>
                  <a:pt x="4459647" y="896160"/>
                  <a:pt x="4435091" y="889282"/>
                  <a:pt x="4422895" y="903510"/>
                </a:cubicBezTo>
                <a:cubicBezTo>
                  <a:pt x="4416779" y="910646"/>
                  <a:pt x="4414023" y="926456"/>
                  <a:pt x="4412796" y="943602"/>
                </a:cubicBezTo>
                <a:lnTo>
                  <a:pt x="4412781" y="944010"/>
                </a:lnTo>
                <a:lnTo>
                  <a:pt x="4394990" y="937674"/>
                </a:lnTo>
                <a:cubicBezTo>
                  <a:pt x="4385916" y="933636"/>
                  <a:pt x="4376957" y="929237"/>
                  <a:pt x="4367769" y="925561"/>
                </a:cubicBezTo>
                <a:lnTo>
                  <a:pt x="4411871" y="991715"/>
                </a:lnTo>
                <a:cubicBezTo>
                  <a:pt x="4411871" y="985473"/>
                  <a:pt x="4411796" y="977732"/>
                  <a:pt x="4411873" y="969407"/>
                </a:cubicBezTo>
                <a:lnTo>
                  <a:pt x="4412781" y="944010"/>
                </a:lnTo>
                <a:lnTo>
                  <a:pt x="4422896" y="947612"/>
                </a:lnTo>
                <a:cubicBezTo>
                  <a:pt x="4518054" y="969572"/>
                  <a:pt x="4530306" y="929829"/>
                  <a:pt x="4489049" y="991714"/>
                </a:cubicBezTo>
                <a:cubicBezTo>
                  <a:pt x="4492726" y="1002741"/>
                  <a:pt x="4505273" y="1014396"/>
                  <a:pt x="4500075" y="1024791"/>
                </a:cubicBezTo>
                <a:cubicBezTo>
                  <a:pt x="4494878" y="1035186"/>
                  <a:pt x="4466998" y="1024196"/>
                  <a:pt x="4466998" y="1035817"/>
                </a:cubicBezTo>
                <a:cubicBezTo>
                  <a:pt x="4466998" y="1051409"/>
                  <a:pt x="4487766" y="1059322"/>
                  <a:pt x="4500075" y="1068894"/>
                </a:cubicBezTo>
                <a:cubicBezTo>
                  <a:pt x="4520994" y="1085164"/>
                  <a:pt x="4566230" y="1112996"/>
                  <a:pt x="4566230" y="1112996"/>
                </a:cubicBezTo>
                <a:cubicBezTo>
                  <a:pt x="4555202" y="1120346"/>
                  <a:pt x="4546222" y="1132869"/>
                  <a:pt x="4533152" y="1135047"/>
                </a:cubicBezTo>
                <a:cubicBezTo>
                  <a:pt x="4521687" y="1136958"/>
                  <a:pt x="4510470" y="1129219"/>
                  <a:pt x="4500075" y="1124021"/>
                </a:cubicBezTo>
                <a:cubicBezTo>
                  <a:pt x="4488222" y="1118095"/>
                  <a:pt x="4474348" y="1090944"/>
                  <a:pt x="4466998" y="1101970"/>
                </a:cubicBezTo>
                <a:cubicBezTo>
                  <a:pt x="4456603" y="1117563"/>
                  <a:pt x="4474348" y="1138722"/>
                  <a:pt x="4478024" y="1157098"/>
                </a:cubicBezTo>
                <a:cubicBezTo>
                  <a:pt x="4489049" y="1164448"/>
                  <a:pt x="4511101" y="1165898"/>
                  <a:pt x="4511100" y="1179149"/>
                </a:cubicBezTo>
                <a:cubicBezTo>
                  <a:pt x="4511100" y="1192401"/>
                  <a:pt x="4479774" y="1188066"/>
                  <a:pt x="4478024" y="1201200"/>
                </a:cubicBezTo>
                <a:cubicBezTo>
                  <a:pt x="4471690" y="1248698"/>
                  <a:pt x="4485375" y="1296755"/>
                  <a:pt x="4489049" y="1344533"/>
                </a:cubicBezTo>
                <a:cubicBezTo>
                  <a:pt x="4463324" y="1340858"/>
                  <a:pt x="4423493" y="1310264"/>
                  <a:pt x="4411871" y="1333507"/>
                </a:cubicBezTo>
                <a:cubicBezTo>
                  <a:pt x="4380469" y="1396309"/>
                  <a:pt x="4403078" y="1474042"/>
                  <a:pt x="4389821" y="1542994"/>
                </a:cubicBezTo>
                <a:cubicBezTo>
                  <a:pt x="4387178" y="1556736"/>
                  <a:pt x="4381665" y="1569600"/>
                  <a:pt x="4375434" y="1582242"/>
                </a:cubicBezTo>
                <a:lnTo>
                  <a:pt x="4359343" y="1614894"/>
                </a:lnTo>
                <a:lnTo>
                  <a:pt x="4429425" y="1631591"/>
                </a:lnTo>
                <a:cubicBezTo>
                  <a:pt x="4416870" y="1654345"/>
                  <a:pt x="4374145" y="1680747"/>
                  <a:pt x="4391762" y="1699853"/>
                </a:cubicBezTo>
                <a:cubicBezTo>
                  <a:pt x="4439358" y="1751472"/>
                  <a:pt x="4520058" y="1757880"/>
                  <a:pt x="4579836" y="1794716"/>
                </a:cubicBezTo>
                <a:cubicBezTo>
                  <a:pt x="4603665" y="1809400"/>
                  <a:pt x="4620134" y="1833572"/>
                  <a:pt x="4640282" y="1853000"/>
                </a:cubicBezTo>
                <a:cubicBezTo>
                  <a:pt x="4619191" y="1856797"/>
                  <a:pt x="4597896" y="1859596"/>
                  <a:pt x="4577010" y="1864391"/>
                </a:cubicBezTo>
                <a:cubicBezTo>
                  <a:pt x="4559098" y="1868504"/>
                  <a:pt x="4542196" y="1876820"/>
                  <a:pt x="4524047" y="1879690"/>
                </a:cubicBezTo>
                <a:cubicBezTo>
                  <a:pt x="4512568" y="1881505"/>
                  <a:pt x="4500823" y="1878748"/>
                  <a:pt x="4489210" y="1878277"/>
                </a:cubicBezTo>
                <a:cubicBezTo>
                  <a:pt x="4495612" y="1892496"/>
                  <a:pt x="4499350" y="1908245"/>
                  <a:pt x="4508416" y="1920930"/>
                </a:cubicBezTo>
                <a:cubicBezTo>
                  <a:pt x="4515173" y="1930385"/>
                  <a:pt x="4531645" y="1931977"/>
                  <a:pt x="4535438" y="1942963"/>
                </a:cubicBezTo>
                <a:cubicBezTo>
                  <a:pt x="4564062" y="2025866"/>
                  <a:pt x="4548723" y="2016086"/>
                  <a:pt x="4537724" y="2003710"/>
                </a:cubicBezTo>
                <a:lnTo>
                  <a:pt x="4531511" y="1995937"/>
                </a:lnTo>
                <a:lnTo>
                  <a:pt x="4530514" y="1994462"/>
                </a:lnTo>
                <a:cubicBezTo>
                  <a:pt x="4529161" y="1992575"/>
                  <a:pt x="4529589" y="1993340"/>
                  <a:pt x="4531042" y="1995351"/>
                </a:cubicBezTo>
                <a:lnTo>
                  <a:pt x="4531511" y="1995937"/>
                </a:lnTo>
                <a:lnTo>
                  <a:pt x="4540670" y="2009492"/>
                </a:lnTo>
                <a:cubicBezTo>
                  <a:pt x="4543504" y="2013793"/>
                  <a:pt x="4546973" y="2019110"/>
                  <a:pt x="4551170" y="2025616"/>
                </a:cubicBezTo>
                <a:lnTo>
                  <a:pt x="4557077" y="2034863"/>
                </a:lnTo>
                <a:lnTo>
                  <a:pt x="4585714" y="2034201"/>
                </a:lnTo>
                <a:cubicBezTo>
                  <a:pt x="4601532" y="2033834"/>
                  <a:pt x="4617325" y="2033154"/>
                  <a:pt x="4633014" y="2031217"/>
                </a:cubicBezTo>
                <a:cubicBezTo>
                  <a:pt x="4646090" y="2029601"/>
                  <a:pt x="4699647" y="2004522"/>
                  <a:pt x="4707406" y="2001072"/>
                </a:cubicBezTo>
                <a:cubicBezTo>
                  <a:pt x="4653621" y="2140954"/>
                  <a:pt x="4730690" y="1966879"/>
                  <a:pt x="4586868" y="2151230"/>
                </a:cubicBezTo>
                <a:cubicBezTo>
                  <a:pt x="4577548" y="2163178"/>
                  <a:pt x="4614131" y="2137840"/>
                  <a:pt x="4628409" y="2132764"/>
                </a:cubicBezTo>
                <a:cubicBezTo>
                  <a:pt x="4647056" y="2126134"/>
                  <a:pt x="4666420" y="2121719"/>
                  <a:pt x="4685426" y="2116196"/>
                </a:cubicBezTo>
                <a:cubicBezTo>
                  <a:pt x="4678367" y="2131039"/>
                  <a:pt x="4672168" y="2146323"/>
                  <a:pt x="4664251" y="2160726"/>
                </a:cubicBezTo>
                <a:cubicBezTo>
                  <a:pt x="4658652" y="2170910"/>
                  <a:pt x="4649967" y="2179284"/>
                  <a:pt x="4644976" y="2189780"/>
                </a:cubicBezTo>
                <a:cubicBezTo>
                  <a:pt x="4639286" y="2201747"/>
                  <a:pt x="4636652" y="2214940"/>
                  <a:pt x="4632491" y="2227521"/>
                </a:cubicBezTo>
                <a:cubicBezTo>
                  <a:pt x="4638646" y="2241367"/>
                  <a:pt x="4637273" y="2262553"/>
                  <a:pt x="4650957" y="2269061"/>
                </a:cubicBezTo>
                <a:cubicBezTo>
                  <a:pt x="4672210" y="2279167"/>
                  <a:pt x="4698055" y="2268563"/>
                  <a:pt x="4721551" y="2269868"/>
                </a:cubicBezTo>
                <a:cubicBezTo>
                  <a:pt x="4814624" y="2275042"/>
                  <a:pt x="4717633" y="2281785"/>
                  <a:pt x="4831785" y="2267685"/>
                </a:cubicBezTo>
                <a:cubicBezTo>
                  <a:pt x="4844366" y="2271848"/>
                  <a:pt x="4876191" y="2268718"/>
                  <a:pt x="4869527" y="2280171"/>
                </a:cubicBezTo>
                <a:cubicBezTo>
                  <a:pt x="4856457" y="2302634"/>
                  <a:pt x="4825142" y="2307331"/>
                  <a:pt x="4801923" y="2319005"/>
                </a:cubicBezTo>
                <a:cubicBezTo>
                  <a:pt x="4791542" y="2324226"/>
                  <a:pt x="4761916" y="2321525"/>
                  <a:pt x="4769072" y="2330683"/>
                </a:cubicBezTo>
                <a:cubicBezTo>
                  <a:pt x="4777232" y="2341125"/>
                  <a:pt x="4795463" y="2327954"/>
                  <a:pt x="4808713" y="2327693"/>
                </a:cubicBezTo>
                <a:cubicBezTo>
                  <a:pt x="4832241" y="2327227"/>
                  <a:pt x="4855776" y="2328231"/>
                  <a:pt x="4879306" y="2328501"/>
                </a:cubicBezTo>
                <a:cubicBezTo>
                  <a:pt x="4914858" y="2408473"/>
                  <a:pt x="4900841" y="2339658"/>
                  <a:pt x="4823382" y="2400185"/>
                </a:cubicBezTo>
                <a:cubicBezTo>
                  <a:pt x="4807786" y="2412372"/>
                  <a:pt x="4803474" y="2434398"/>
                  <a:pt x="4793520" y="2451504"/>
                </a:cubicBezTo>
                <a:cubicBezTo>
                  <a:pt x="4822305" y="2494310"/>
                  <a:pt x="4862596" y="2531318"/>
                  <a:pt x="4879874" y="2579921"/>
                </a:cubicBezTo>
                <a:cubicBezTo>
                  <a:pt x="4884312" y="2592407"/>
                  <a:pt x="4848031" y="2572198"/>
                  <a:pt x="4840234" y="2582912"/>
                </a:cubicBezTo>
                <a:cubicBezTo>
                  <a:pt x="4827999" y="2599720"/>
                  <a:pt x="4835169" y="2624182"/>
                  <a:pt x="4832637" y="2644817"/>
                </a:cubicBezTo>
                <a:cubicBezTo>
                  <a:pt x="4847210" y="2675405"/>
                  <a:pt x="4876746" y="2702702"/>
                  <a:pt x="4876359" y="2736584"/>
                </a:cubicBezTo>
                <a:cubicBezTo>
                  <a:pt x="4876171" y="2753019"/>
                  <a:pt x="4846847" y="2708734"/>
                  <a:pt x="4831829" y="2715410"/>
                </a:cubicBezTo>
                <a:cubicBezTo>
                  <a:pt x="4819720" y="2720794"/>
                  <a:pt x="4833822" y="2741838"/>
                  <a:pt x="4834820" y="2755052"/>
                </a:cubicBezTo>
                <a:cubicBezTo>
                  <a:pt x="4849393" y="2785640"/>
                  <a:pt x="4865262" y="2815645"/>
                  <a:pt x="4878542" y="2846818"/>
                </a:cubicBezTo>
                <a:cubicBezTo>
                  <a:pt x="4887651" y="2868202"/>
                  <a:pt x="4901898" y="2912522"/>
                  <a:pt x="4901898" y="2912522"/>
                </a:cubicBezTo>
                <a:cubicBezTo>
                  <a:pt x="4875741" y="2890985"/>
                  <a:pt x="4853466" y="2863583"/>
                  <a:pt x="4823426" y="2847910"/>
                </a:cubicBezTo>
                <a:cubicBezTo>
                  <a:pt x="4811677" y="2841780"/>
                  <a:pt x="4792422" y="2840852"/>
                  <a:pt x="4783785" y="2850901"/>
                </a:cubicBezTo>
                <a:cubicBezTo>
                  <a:pt x="4775147" y="2860948"/>
                  <a:pt x="4785779" y="2877329"/>
                  <a:pt x="4786775" y="2890541"/>
                </a:cubicBezTo>
                <a:cubicBezTo>
                  <a:pt x="4796824" y="2915339"/>
                  <a:pt x="4817761" y="2938190"/>
                  <a:pt x="4816921" y="2964933"/>
                </a:cubicBezTo>
                <a:cubicBezTo>
                  <a:pt x="4816555" y="2976549"/>
                  <a:pt x="4795102" y="2980261"/>
                  <a:pt x="4784068" y="2976611"/>
                </a:cubicBezTo>
                <a:cubicBezTo>
                  <a:pt x="4766277" y="2970725"/>
                  <a:pt x="4755647" y="2952177"/>
                  <a:pt x="4741439" y="2939961"/>
                </a:cubicBezTo>
                <a:cubicBezTo>
                  <a:pt x="4692835" y="3002262"/>
                  <a:pt x="4715171" y="2952292"/>
                  <a:pt x="4743621" y="3050195"/>
                </a:cubicBezTo>
                <a:cubicBezTo>
                  <a:pt x="4751309" y="3076656"/>
                  <a:pt x="4744077" y="3110489"/>
                  <a:pt x="4740915" y="3136267"/>
                </a:cubicBezTo>
                <a:cubicBezTo>
                  <a:pt x="4723140" y="3118080"/>
                  <a:pt x="4672388" y="3026178"/>
                  <a:pt x="4622799" y="3074643"/>
                </a:cubicBezTo>
                <a:cubicBezTo>
                  <a:pt x="4607473" y="3089621"/>
                  <a:pt x="4607417" y="3114647"/>
                  <a:pt x="4599727" y="3134651"/>
                </a:cubicBezTo>
                <a:cubicBezTo>
                  <a:pt x="4585516" y="3122433"/>
                  <a:pt x="4575816" y="3098849"/>
                  <a:pt x="4557096" y="3097999"/>
                </a:cubicBezTo>
                <a:cubicBezTo>
                  <a:pt x="4547707" y="3097574"/>
                  <a:pt x="4533551" y="3105137"/>
                  <a:pt x="4519285" y="3114727"/>
                </a:cubicBezTo>
                <a:lnTo>
                  <a:pt x="4518955" y="3114966"/>
                </a:lnTo>
                <a:lnTo>
                  <a:pt x="4512994" y="3097047"/>
                </a:lnTo>
                <a:cubicBezTo>
                  <a:pt x="4510589" y="3087410"/>
                  <a:pt x="4508539" y="3077641"/>
                  <a:pt x="4505777" y="3068138"/>
                </a:cubicBezTo>
                <a:lnTo>
                  <a:pt x="4480805" y="3143622"/>
                </a:lnTo>
                <a:cubicBezTo>
                  <a:pt x="4485723" y="3139778"/>
                  <a:pt x="4491777" y="3134953"/>
                  <a:pt x="4498385" y="3129889"/>
                </a:cubicBezTo>
                <a:lnTo>
                  <a:pt x="4518955" y="3114966"/>
                </a:lnTo>
                <a:lnTo>
                  <a:pt x="4522345" y="3125154"/>
                </a:lnTo>
                <a:cubicBezTo>
                  <a:pt x="4563633" y="3213657"/>
                  <a:pt x="4602492" y="3198840"/>
                  <a:pt x="4528325" y="3204435"/>
                </a:cubicBezTo>
                <a:cubicBezTo>
                  <a:pt x="4521902" y="3214121"/>
                  <a:pt x="4520442" y="3231185"/>
                  <a:pt x="4509051" y="3233490"/>
                </a:cubicBezTo>
                <a:cubicBezTo>
                  <a:pt x="4497660" y="3235795"/>
                  <a:pt x="4489154" y="3207059"/>
                  <a:pt x="4479997" y="3214214"/>
                </a:cubicBezTo>
                <a:cubicBezTo>
                  <a:pt x="4467711" y="3223815"/>
                  <a:pt x="4474265" y="3245052"/>
                  <a:pt x="4474300" y="3260645"/>
                </a:cubicBezTo>
                <a:cubicBezTo>
                  <a:pt x="4474360" y="3287146"/>
                  <a:pt x="4480283" y="3339927"/>
                  <a:pt x="4480283" y="3339927"/>
                </a:cubicBezTo>
                <a:cubicBezTo>
                  <a:pt x="4467700" y="3335762"/>
                  <a:pt x="4452304" y="3336398"/>
                  <a:pt x="4442540" y="3327439"/>
                </a:cubicBezTo>
                <a:cubicBezTo>
                  <a:pt x="4433974" y="3319583"/>
                  <a:pt x="4433166" y="3305978"/>
                  <a:pt x="4430861" y="3294588"/>
                </a:cubicBezTo>
                <a:cubicBezTo>
                  <a:pt x="4428233" y="3281599"/>
                  <a:pt x="4441084" y="3253950"/>
                  <a:pt x="4427870" y="3254947"/>
                </a:cubicBezTo>
                <a:cubicBezTo>
                  <a:pt x="4409184" y="3256356"/>
                  <a:pt x="4403438" y="3283368"/>
                  <a:pt x="4391221" y="3297579"/>
                </a:cubicBezTo>
                <a:cubicBezTo>
                  <a:pt x="4392217" y="3310791"/>
                  <a:pt x="4404652" y="3329059"/>
                  <a:pt x="4394212" y="3337219"/>
                </a:cubicBezTo>
                <a:cubicBezTo>
                  <a:pt x="4383769" y="3345377"/>
                  <a:pt x="4367897" y="3318025"/>
                  <a:pt x="4356470" y="3324734"/>
                </a:cubicBezTo>
                <a:cubicBezTo>
                  <a:pt x="4315143" y="3348988"/>
                  <a:pt x="4285702" y="3389360"/>
                  <a:pt x="4250317" y="3421673"/>
                </a:cubicBezTo>
                <a:cubicBezTo>
                  <a:pt x="4237374" y="3399140"/>
                  <a:pt x="4236956" y="3348917"/>
                  <a:pt x="4211485" y="3354070"/>
                </a:cubicBezTo>
                <a:cubicBezTo>
                  <a:pt x="4142665" y="3367996"/>
                  <a:pt x="4095335" y="3433673"/>
                  <a:pt x="4032840" y="3465680"/>
                </a:cubicBezTo>
                <a:cubicBezTo>
                  <a:pt x="4020384" y="3472059"/>
                  <a:pt x="4006854" y="3475637"/>
                  <a:pt x="3993057" y="3478512"/>
                </a:cubicBezTo>
                <a:lnTo>
                  <a:pt x="3957420" y="3485936"/>
                </a:lnTo>
                <a:lnTo>
                  <a:pt x="3987415" y="3551440"/>
                </a:lnTo>
                <a:cubicBezTo>
                  <a:pt x="3961754" y="3555556"/>
                  <a:pt x="3914644" y="3538148"/>
                  <a:pt x="3910436" y="3563792"/>
                </a:cubicBezTo>
                <a:cubicBezTo>
                  <a:pt x="3899068" y="3633079"/>
                  <a:pt x="3943707" y="3700614"/>
                  <a:pt x="3951488" y="3770398"/>
                </a:cubicBezTo>
                <a:cubicBezTo>
                  <a:pt x="3954590" y="3798215"/>
                  <a:pt x="3945684" y="3826075"/>
                  <a:pt x="3942782" y="3853914"/>
                </a:cubicBezTo>
                <a:cubicBezTo>
                  <a:pt x="3926803" y="3839632"/>
                  <a:pt x="3911486" y="3824576"/>
                  <a:pt x="3894847" y="3811071"/>
                </a:cubicBezTo>
                <a:cubicBezTo>
                  <a:pt x="3880578" y="3799490"/>
                  <a:pt x="3863619" y="3791292"/>
                  <a:pt x="3850181" y="3778758"/>
                </a:cubicBezTo>
                <a:cubicBezTo>
                  <a:pt x="3841683" y="3770831"/>
                  <a:pt x="3836625" y="3759878"/>
                  <a:pt x="3829845" y="3750437"/>
                </a:cubicBezTo>
                <a:cubicBezTo>
                  <a:pt x="3822585" y="3764237"/>
                  <a:pt x="3812475" y="3776879"/>
                  <a:pt x="3808061" y="3791834"/>
                </a:cubicBezTo>
                <a:cubicBezTo>
                  <a:pt x="3804772" y="3802979"/>
                  <a:pt x="3813660" y="3816940"/>
                  <a:pt x="3807339" y="3826693"/>
                </a:cubicBezTo>
                <a:cubicBezTo>
                  <a:pt x="3759639" y="3900293"/>
                  <a:pt x="3757901" y="3882184"/>
                  <a:pt x="3760879" y="3865897"/>
                </a:cubicBezTo>
                <a:lnTo>
                  <a:pt x="3763179" y="3856215"/>
                </a:lnTo>
                <a:lnTo>
                  <a:pt x="3763727" y="3854523"/>
                </a:lnTo>
                <a:cubicBezTo>
                  <a:pt x="3764381" y="3852293"/>
                  <a:pt x="3764041" y="3853101"/>
                  <a:pt x="3763352" y="3855485"/>
                </a:cubicBezTo>
                <a:lnTo>
                  <a:pt x="3763179" y="3856215"/>
                </a:lnTo>
                <a:lnTo>
                  <a:pt x="3758138" y="3871779"/>
                </a:lnTo>
                <a:cubicBezTo>
                  <a:pt x="3754850" y="3881541"/>
                  <a:pt x="3749924" y="3895802"/>
                  <a:pt x="3742715" y="3916023"/>
                </a:cubicBezTo>
                <a:cubicBezTo>
                  <a:pt x="3685083" y="3951041"/>
                  <a:pt x="3721408" y="3939351"/>
                  <a:pt x="3644677" y="3934914"/>
                </a:cubicBezTo>
                <a:cubicBezTo>
                  <a:pt x="3633075" y="3934244"/>
                  <a:pt x="3619443" y="3940705"/>
                  <a:pt x="3609818" y="3934192"/>
                </a:cubicBezTo>
                <a:cubicBezTo>
                  <a:pt x="3597269" y="3925697"/>
                  <a:pt x="3594081" y="3908290"/>
                  <a:pt x="3586214" y="3895341"/>
                </a:cubicBezTo>
                <a:cubicBezTo>
                  <a:pt x="3571084" y="3896190"/>
                  <a:pt x="3553133" y="3889048"/>
                  <a:pt x="3540825" y="3897887"/>
                </a:cubicBezTo>
                <a:cubicBezTo>
                  <a:pt x="3530062" y="3905616"/>
                  <a:pt x="3541545" y="3930335"/>
                  <a:pt x="3529572" y="3936014"/>
                </a:cubicBezTo>
                <a:cubicBezTo>
                  <a:pt x="3499768" y="3950152"/>
                  <a:pt x="3425982" y="3913887"/>
                  <a:pt x="3404659" y="3905525"/>
                </a:cubicBezTo>
                <a:cubicBezTo>
                  <a:pt x="3404145" y="3906504"/>
                  <a:pt x="3366601" y="3986608"/>
                  <a:pt x="3350566" y="3991587"/>
                </a:cubicBezTo>
                <a:cubicBezTo>
                  <a:pt x="3331663" y="3997455"/>
                  <a:pt x="3309654" y="3994465"/>
                  <a:pt x="3291378" y="3986873"/>
                </a:cubicBezTo>
                <a:cubicBezTo>
                  <a:pt x="3280645" y="3982413"/>
                  <a:pt x="3277821" y="3967993"/>
                  <a:pt x="3271041" y="3958552"/>
                </a:cubicBezTo>
                <a:cubicBezTo>
                  <a:pt x="3259422" y="3958311"/>
                  <a:pt x="3247803" y="3957564"/>
                  <a:pt x="3236183" y="3957829"/>
                </a:cubicBezTo>
                <a:cubicBezTo>
                  <a:pt x="3221034" y="3958173"/>
                  <a:pt x="3201749" y="3970844"/>
                  <a:pt x="3190795" y="3960375"/>
                </a:cubicBezTo>
                <a:cubicBezTo>
                  <a:pt x="3169374" y="3939905"/>
                  <a:pt x="3166340" y="3906396"/>
                  <a:pt x="3154113" y="3879405"/>
                </a:cubicBezTo>
                <a:cubicBezTo>
                  <a:pt x="3165973" y="3868026"/>
                  <a:pt x="3191047" y="3861650"/>
                  <a:pt x="3189695" y="3845269"/>
                </a:cubicBezTo>
                <a:cubicBezTo>
                  <a:pt x="3188532" y="3831188"/>
                  <a:pt x="3174404" y="3811119"/>
                  <a:pt x="3157871" y="3791762"/>
                </a:cubicBezTo>
                <a:lnTo>
                  <a:pt x="3134160" y="3765817"/>
                </a:lnTo>
                <a:lnTo>
                  <a:pt x="3125210" y="3769933"/>
                </a:lnTo>
                <a:cubicBezTo>
                  <a:pt x="3117820" y="3770450"/>
                  <a:pt x="3110602" y="3769568"/>
                  <a:pt x="3103491" y="3767812"/>
                </a:cubicBezTo>
                <a:lnTo>
                  <a:pt x="3085106" y="3761388"/>
                </a:lnTo>
                <a:lnTo>
                  <a:pt x="3081010" y="3764494"/>
                </a:lnTo>
                <a:cubicBezTo>
                  <a:pt x="3055251" y="3784728"/>
                  <a:pt x="3068795" y="3775970"/>
                  <a:pt x="3054558" y="3749245"/>
                </a:cubicBezTo>
                <a:lnTo>
                  <a:pt x="3053859" y="3748226"/>
                </a:lnTo>
                <a:lnTo>
                  <a:pt x="3040637" y="3742567"/>
                </a:lnTo>
                <a:lnTo>
                  <a:pt x="3042319" y="3731396"/>
                </a:lnTo>
                <a:lnTo>
                  <a:pt x="3042145" y="3731142"/>
                </a:lnTo>
                <a:cubicBezTo>
                  <a:pt x="3036538" y="3724448"/>
                  <a:pt x="3029283" y="3717123"/>
                  <a:pt x="3019844" y="3709257"/>
                </a:cubicBezTo>
                <a:cubicBezTo>
                  <a:pt x="3004639" y="3696585"/>
                  <a:pt x="2982199" y="3697020"/>
                  <a:pt x="2963377" y="3690902"/>
                </a:cubicBezTo>
                <a:cubicBezTo>
                  <a:pt x="2927613" y="3728076"/>
                  <a:pt x="2899945" y="3775271"/>
                  <a:pt x="2856084" y="3802421"/>
                </a:cubicBezTo>
                <a:cubicBezTo>
                  <a:pt x="2844817" y="3809395"/>
                  <a:pt x="2856910" y="3769664"/>
                  <a:pt x="2844792" y="3764305"/>
                </a:cubicBezTo>
                <a:cubicBezTo>
                  <a:pt x="2825780" y="3755894"/>
                  <a:pt x="2803384" y="3768067"/>
                  <a:pt x="2782679" y="3769949"/>
                </a:cubicBezTo>
                <a:cubicBezTo>
                  <a:pt x="2755855" y="3790653"/>
                  <a:pt x="2735410" y="3825285"/>
                  <a:pt x="2702210" y="3832059"/>
                </a:cubicBezTo>
                <a:cubicBezTo>
                  <a:pt x="2686105" y="3835346"/>
                  <a:pt x="2723202" y="3797334"/>
                  <a:pt x="2713506" y="3784062"/>
                </a:cubicBezTo>
                <a:cubicBezTo>
                  <a:pt x="2705687" y="3773363"/>
                  <a:pt x="2688096" y="3791590"/>
                  <a:pt x="2675389" y="3795354"/>
                </a:cubicBezTo>
                <a:cubicBezTo>
                  <a:pt x="2648567" y="3816058"/>
                  <a:pt x="2622588" y="3837904"/>
                  <a:pt x="2594921" y="3857465"/>
                </a:cubicBezTo>
                <a:cubicBezTo>
                  <a:pt x="2575942" y="3870884"/>
                  <a:pt x="2535629" y="3894166"/>
                  <a:pt x="2535629" y="3894166"/>
                </a:cubicBezTo>
                <a:cubicBezTo>
                  <a:pt x="2551159" y="3864051"/>
                  <a:pt x="2573241" y="3836493"/>
                  <a:pt x="2582218" y="3803820"/>
                </a:cubicBezTo>
                <a:cubicBezTo>
                  <a:pt x="2585730" y="3791043"/>
                  <a:pt x="2582573" y="3772027"/>
                  <a:pt x="2570927" y="3765704"/>
                </a:cubicBezTo>
                <a:cubicBezTo>
                  <a:pt x="2559282" y="3759382"/>
                  <a:pt x="2545516" y="3773233"/>
                  <a:pt x="2532811" y="3776997"/>
                </a:cubicBezTo>
                <a:cubicBezTo>
                  <a:pt x="2510694" y="3792053"/>
                  <a:pt x="2492777" y="3817344"/>
                  <a:pt x="2466460" y="3822167"/>
                </a:cubicBezTo>
                <a:cubicBezTo>
                  <a:pt x="2455028" y="3824262"/>
                  <a:pt x="2446870" y="3804076"/>
                  <a:pt x="2448109" y="3792521"/>
                </a:cubicBezTo>
                <a:cubicBezTo>
                  <a:pt x="2450107" y="3773888"/>
                  <a:pt x="2465992" y="3759582"/>
                  <a:pt x="2474933" y="3743113"/>
                </a:cubicBezTo>
                <a:cubicBezTo>
                  <a:pt x="2403776" y="3708758"/>
                  <a:pt x="2457336" y="3720042"/>
                  <a:pt x="2367644" y="3768519"/>
                </a:cubicBezTo>
                <a:cubicBezTo>
                  <a:pt x="2343405" y="3781621"/>
                  <a:pt x="2308805" y="3781694"/>
                  <a:pt x="2282944" y="3784044"/>
                </a:cubicBezTo>
                <a:cubicBezTo>
                  <a:pt x="2296967" y="3762830"/>
                  <a:pt x="2376083" y="3693821"/>
                  <a:pt x="2318240" y="3655583"/>
                </a:cubicBezTo>
                <a:cubicBezTo>
                  <a:pt x="2309302" y="3649673"/>
                  <a:pt x="2298715" y="3648027"/>
                  <a:pt x="2287714" y="3647443"/>
                </a:cubicBezTo>
                <a:lnTo>
                  <a:pt x="2262692" y="3646121"/>
                </a:lnTo>
                <a:lnTo>
                  <a:pt x="2264866" y="3655266"/>
                </a:lnTo>
                <a:cubicBezTo>
                  <a:pt x="2268662" y="3672828"/>
                  <a:pt x="2271602" y="3690402"/>
                  <a:pt x="2272236" y="3707944"/>
                </a:cubicBezTo>
                <a:cubicBezTo>
                  <a:pt x="2273244" y="3735915"/>
                  <a:pt x="2262274" y="3763030"/>
                  <a:pt x="2257295" y="3790573"/>
                </a:cubicBezTo>
                <a:cubicBezTo>
                  <a:pt x="2242432" y="3775135"/>
                  <a:pt x="2228286" y="3758973"/>
                  <a:pt x="2212706" y="3744259"/>
                </a:cubicBezTo>
                <a:cubicBezTo>
                  <a:pt x="2199345" y="3731643"/>
                  <a:pt x="2183047" y="3722197"/>
                  <a:pt x="2170587" y="3708691"/>
                </a:cubicBezTo>
                <a:cubicBezTo>
                  <a:pt x="2162707" y="3700149"/>
                  <a:pt x="2158482" y="3688848"/>
                  <a:pt x="2152430" y="3678926"/>
                </a:cubicBezTo>
                <a:cubicBezTo>
                  <a:pt x="2144155" y="3692143"/>
                  <a:pt x="2133128" y="3703992"/>
                  <a:pt x="2127605" y="3718574"/>
                </a:cubicBezTo>
                <a:cubicBezTo>
                  <a:pt x="2123490" y="3729442"/>
                  <a:pt x="2131307" y="3744028"/>
                  <a:pt x="2124274" y="3753280"/>
                </a:cubicBezTo>
                <a:cubicBezTo>
                  <a:pt x="2071192" y="3823098"/>
                  <a:pt x="2070816" y="3804912"/>
                  <a:pt x="2075006" y="3788893"/>
                </a:cubicBezTo>
                <a:lnTo>
                  <a:pt x="2078024" y="3779412"/>
                </a:lnTo>
                <a:lnTo>
                  <a:pt x="2078700" y="3777764"/>
                </a:lnTo>
                <a:cubicBezTo>
                  <a:pt x="2079519" y="3775590"/>
                  <a:pt x="2079119" y="3776370"/>
                  <a:pt x="2078253" y="3778694"/>
                </a:cubicBezTo>
                <a:lnTo>
                  <a:pt x="2078024" y="3779412"/>
                </a:lnTo>
                <a:lnTo>
                  <a:pt x="2071831" y="3794553"/>
                </a:lnTo>
                <a:cubicBezTo>
                  <a:pt x="2067822" y="3804043"/>
                  <a:pt x="2061841" y="3817894"/>
                  <a:pt x="2053137" y="3837517"/>
                </a:cubicBezTo>
                <a:cubicBezTo>
                  <a:pt x="1993044" y="3868118"/>
                  <a:pt x="2030143" y="3859182"/>
                  <a:pt x="1953959" y="3849009"/>
                </a:cubicBezTo>
                <a:cubicBezTo>
                  <a:pt x="1942440" y="3847471"/>
                  <a:pt x="1928362" y="3852894"/>
                  <a:pt x="1919253" y="3845678"/>
                </a:cubicBezTo>
                <a:cubicBezTo>
                  <a:pt x="1907376" y="3836266"/>
                  <a:pt x="1905502" y="3818670"/>
                  <a:pt x="1898625" y="3805166"/>
                </a:cubicBezTo>
                <a:cubicBezTo>
                  <a:pt x="1883475" y="3804880"/>
                  <a:pt x="1866110" y="3796412"/>
                  <a:pt x="1853174" y="3804305"/>
                </a:cubicBezTo>
                <a:cubicBezTo>
                  <a:pt x="1841861" y="3811205"/>
                  <a:pt x="1851461" y="3836714"/>
                  <a:pt x="1839095" y="3841481"/>
                </a:cubicBezTo>
                <a:cubicBezTo>
                  <a:pt x="1808314" y="3853346"/>
                  <a:pt x="1737454" y="3811654"/>
                  <a:pt x="1716820" y="3801719"/>
                </a:cubicBezTo>
                <a:cubicBezTo>
                  <a:pt x="1716231" y="3802657"/>
                  <a:pt x="1672792" y="3879722"/>
                  <a:pt x="1656428" y="3883485"/>
                </a:cubicBezTo>
                <a:cubicBezTo>
                  <a:pt x="1637139" y="3887919"/>
                  <a:pt x="1615418" y="3883290"/>
                  <a:pt x="1597761" y="3874347"/>
                </a:cubicBezTo>
                <a:cubicBezTo>
                  <a:pt x="1587393" y="3869097"/>
                  <a:pt x="1585655" y="3854505"/>
                  <a:pt x="1579603" y="3844584"/>
                </a:cubicBezTo>
                <a:cubicBezTo>
                  <a:pt x="1568034" y="3843472"/>
                  <a:pt x="1556503" y="3841858"/>
                  <a:pt x="1544897" y="3841251"/>
                </a:cubicBezTo>
                <a:cubicBezTo>
                  <a:pt x="1529766" y="3840459"/>
                  <a:pt x="1509586" y="3851649"/>
                  <a:pt x="1499446" y="3840389"/>
                </a:cubicBezTo>
                <a:cubicBezTo>
                  <a:pt x="1479618" y="3818370"/>
                  <a:pt x="1479105" y="3784728"/>
                  <a:pt x="1468934" y="3756898"/>
                </a:cubicBezTo>
                <a:cubicBezTo>
                  <a:pt x="1481614" y="3746440"/>
                  <a:pt x="1507094" y="3741960"/>
                  <a:pt x="1506973" y="3725525"/>
                </a:cubicBezTo>
                <a:cubicBezTo>
                  <a:pt x="1506817" y="3704330"/>
                  <a:pt x="1478579" y="3667519"/>
                  <a:pt x="1456109" y="3640299"/>
                </a:cubicBezTo>
                <a:lnTo>
                  <a:pt x="1438289" y="3618975"/>
                </a:lnTo>
                <a:lnTo>
                  <a:pt x="1437719" y="3619533"/>
                </a:lnTo>
                <a:cubicBezTo>
                  <a:pt x="1427093" y="3629449"/>
                  <a:pt x="1418440" y="3637233"/>
                  <a:pt x="1418440" y="3637233"/>
                </a:cubicBezTo>
                <a:cubicBezTo>
                  <a:pt x="1427390" y="3604552"/>
                  <a:pt x="1443281" y="3573016"/>
                  <a:pt x="1445292" y="3539193"/>
                </a:cubicBezTo>
                <a:cubicBezTo>
                  <a:pt x="1446079" y="3525964"/>
                  <a:pt x="1439047" y="3508017"/>
                  <a:pt x="1426346" y="3504245"/>
                </a:cubicBezTo>
                <a:cubicBezTo>
                  <a:pt x="1413642" y="3500472"/>
                  <a:pt x="1403047" y="3516876"/>
                  <a:pt x="1391397" y="3523191"/>
                </a:cubicBezTo>
                <a:cubicBezTo>
                  <a:pt x="1372881" y="3542505"/>
                  <a:pt x="1360595" y="3570960"/>
                  <a:pt x="1335850" y="3581133"/>
                </a:cubicBezTo>
                <a:cubicBezTo>
                  <a:pt x="1325101" y="3585554"/>
                  <a:pt x="1312936" y="3567497"/>
                  <a:pt x="1311752" y="3555935"/>
                </a:cubicBezTo>
                <a:cubicBezTo>
                  <a:pt x="1309845" y="3537293"/>
                  <a:pt x="1322421" y="3520005"/>
                  <a:pt x="1327754" y="3502042"/>
                </a:cubicBezTo>
                <a:cubicBezTo>
                  <a:pt x="1251021" y="3483179"/>
                  <a:pt x="1305756" y="3483117"/>
                  <a:pt x="1228061" y="3549132"/>
                </a:cubicBezTo>
                <a:cubicBezTo>
                  <a:pt x="1207062" y="3566974"/>
                  <a:pt x="1173230" y="3574217"/>
                  <a:pt x="1148417" y="3581876"/>
                </a:cubicBezTo>
                <a:cubicBezTo>
                  <a:pt x="1157739" y="3558216"/>
                  <a:pt x="1220832" y="3474306"/>
                  <a:pt x="1156322" y="3448888"/>
                </a:cubicBezTo>
                <a:cubicBezTo>
                  <a:pt x="1136384" y="3441032"/>
                  <a:pt x="1113525" y="3451219"/>
                  <a:pt x="1092127" y="3452385"/>
                </a:cubicBezTo>
                <a:cubicBezTo>
                  <a:pt x="1097460" y="3434420"/>
                  <a:pt x="1115012" y="3415920"/>
                  <a:pt x="1108128" y="3398491"/>
                </a:cubicBezTo>
                <a:cubicBezTo>
                  <a:pt x="1106402" y="3394120"/>
                  <a:pt x="1102365" y="3389479"/>
                  <a:pt x="1096938" y="3384794"/>
                </a:cubicBezTo>
                <a:lnTo>
                  <a:pt x="1077419" y="3370851"/>
                </a:lnTo>
                <a:lnTo>
                  <a:pt x="1114381" y="3339447"/>
                </a:lnTo>
                <a:lnTo>
                  <a:pt x="1035287" y="3347542"/>
                </a:lnTo>
                <a:cubicBezTo>
                  <a:pt x="1046324" y="3353373"/>
                  <a:pt x="1062808" y="3361738"/>
                  <a:pt x="1077396" y="3370833"/>
                </a:cubicBezTo>
                <a:lnTo>
                  <a:pt x="1077419" y="3370851"/>
                </a:lnTo>
                <a:lnTo>
                  <a:pt x="1069132" y="3377891"/>
                </a:lnTo>
                <a:cubicBezTo>
                  <a:pt x="1005267" y="3451774"/>
                  <a:pt x="1034686" y="3481170"/>
                  <a:pt x="999237" y="3415784"/>
                </a:cubicBezTo>
                <a:cubicBezTo>
                  <a:pt x="987771" y="3413885"/>
                  <a:pt x="971604" y="3419534"/>
                  <a:pt x="964840" y="3410084"/>
                </a:cubicBezTo>
                <a:cubicBezTo>
                  <a:pt x="958076" y="3400632"/>
                  <a:pt x="980817" y="3381116"/>
                  <a:pt x="970541" y="3375686"/>
                </a:cubicBezTo>
                <a:cubicBezTo>
                  <a:pt x="956755" y="3368405"/>
                  <a:pt x="940058" y="3383072"/>
                  <a:pt x="925845" y="3389484"/>
                </a:cubicBezTo>
                <a:cubicBezTo>
                  <a:pt x="901687" y="3400381"/>
                  <a:pt x="855949" y="3427377"/>
                  <a:pt x="855949" y="3427377"/>
                </a:cubicBezTo>
                <a:cubicBezTo>
                  <a:pt x="854601" y="3414195"/>
                  <a:pt x="847722" y="3400405"/>
                  <a:pt x="851901" y="3387831"/>
                </a:cubicBezTo>
                <a:cubicBezTo>
                  <a:pt x="855566" y="3376801"/>
                  <a:pt x="867650" y="3370497"/>
                  <a:pt x="877100" y="3363733"/>
                </a:cubicBezTo>
                <a:cubicBezTo>
                  <a:pt x="887876" y="3356023"/>
                  <a:pt x="918363" y="3356436"/>
                  <a:pt x="912048" y="3344787"/>
                </a:cubicBezTo>
                <a:cubicBezTo>
                  <a:pt x="903116" y="3328313"/>
                  <a:pt x="876118" y="3334121"/>
                  <a:pt x="858153" y="3328787"/>
                </a:cubicBezTo>
                <a:cubicBezTo>
                  <a:pt x="846503" y="3335102"/>
                  <a:pt x="834923" y="3353924"/>
                  <a:pt x="823205" y="3347733"/>
                </a:cubicBezTo>
                <a:cubicBezTo>
                  <a:pt x="811488" y="3341544"/>
                  <a:pt x="829952" y="3315870"/>
                  <a:pt x="819158" y="3308187"/>
                </a:cubicBezTo>
                <a:cubicBezTo>
                  <a:pt x="780117" y="3280401"/>
                  <a:pt x="731234" y="3270053"/>
                  <a:pt x="687272" y="3250986"/>
                </a:cubicBezTo>
                <a:cubicBezTo>
                  <a:pt x="702537" y="3229956"/>
                  <a:pt x="748193" y="3209026"/>
                  <a:pt x="733070" y="3187894"/>
                </a:cubicBezTo>
                <a:cubicBezTo>
                  <a:pt x="692208" y="3130795"/>
                  <a:pt x="612915" y="3114478"/>
                  <a:pt x="558141" y="3070547"/>
                </a:cubicBezTo>
                <a:cubicBezTo>
                  <a:pt x="536307" y="3053034"/>
                  <a:pt x="522946" y="3027015"/>
                  <a:pt x="505348" y="3005250"/>
                </a:cubicBezTo>
                <a:cubicBezTo>
                  <a:pt x="526747" y="3004085"/>
                  <a:pt x="548225" y="3003936"/>
                  <a:pt x="569542" y="3001753"/>
                </a:cubicBezTo>
                <a:cubicBezTo>
                  <a:pt x="587823" y="2999883"/>
                  <a:pt x="605623" y="2993715"/>
                  <a:pt x="623988" y="2993106"/>
                </a:cubicBezTo>
                <a:cubicBezTo>
                  <a:pt x="635603" y="2992721"/>
                  <a:pt x="646919" y="2996907"/>
                  <a:pt x="658384" y="2998808"/>
                </a:cubicBezTo>
                <a:cubicBezTo>
                  <a:pt x="653785" y="2983908"/>
                  <a:pt x="652019" y="2967819"/>
                  <a:pt x="644588" y="2954112"/>
                </a:cubicBezTo>
                <a:cubicBezTo>
                  <a:pt x="639049" y="2943893"/>
                  <a:pt x="622900" y="2940282"/>
                  <a:pt x="620491" y="2928912"/>
                </a:cubicBezTo>
                <a:cubicBezTo>
                  <a:pt x="602315" y="2843111"/>
                  <a:pt x="616329" y="2854709"/>
                  <a:pt x="625720" y="2868347"/>
                </a:cubicBezTo>
                <a:lnTo>
                  <a:pt x="630925" y="2876827"/>
                </a:lnTo>
                <a:lnTo>
                  <a:pt x="631732" y="2878414"/>
                </a:lnTo>
                <a:cubicBezTo>
                  <a:pt x="632842" y="2880455"/>
                  <a:pt x="632513" y="2879642"/>
                  <a:pt x="631319" y="2877467"/>
                </a:cubicBezTo>
                <a:lnTo>
                  <a:pt x="630925" y="2876827"/>
                </a:lnTo>
                <a:lnTo>
                  <a:pt x="623509" y="2862245"/>
                </a:lnTo>
                <a:cubicBezTo>
                  <a:pt x="618945" y="2853010"/>
                  <a:pt x="612367" y="2839431"/>
                  <a:pt x="603197" y="2820021"/>
                </a:cubicBezTo>
                <a:cubicBezTo>
                  <a:pt x="619293" y="2754535"/>
                  <a:pt x="601819" y="2788458"/>
                  <a:pt x="659296" y="2737431"/>
                </a:cubicBezTo>
                <a:cubicBezTo>
                  <a:pt x="663641" y="2733574"/>
                  <a:pt x="667087" y="2728094"/>
                  <a:pt x="670873" y="2723307"/>
                </a:cubicBezTo>
                <a:lnTo>
                  <a:pt x="675839" y="2719673"/>
                </a:lnTo>
                <a:lnTo>
                  <a:pt x="633952" y="2722279"/>
                </a:lnTo>
                <a:cubicBezTo>
                  <a:pt x="582949" y="2733070"/>
                  <a:pt x="533327" y="2762258"/>
                  <a:pt x="481364" y="2770806"/>
                </a:cubicBezTo>
                <a:cubicBezTo>
                  <a:pt x="453747" y="2775351"/>
                  <a:pt x="425461" y="2767906"/>
                  <a:pt x="397510" y="2766456"/>
                </a:cubicBezTo>
                <a:cubicBezTo>
                  <a:pt x="410940" y="2749756"/>
                  <a:pt x="425180" y="2733677"/>
                  <a:pt x="437801" y="2716357"/>
                </a:cubicBezTo>
                <a:cubicBezTo>
                  <a:pt x="448624" y="2701506"/>
                  <a:pt x="455929" y="2684143"/>
                  <a:pt x="467747" y="2670073"/>
                </a:cubicBezTo>
                <a:cubicBezTo>
                  <a:pt x="475222" y="2661173"/>
                  <a:pt x="485896" y="2655552"/>
                  <a:pt x="494971" y="2648290"/>
                </a:cubicBezTo>
                <a:cubicBezTo>
                  <a:pt x="480813" y="2641757"/>
                  <a:pt x="467662" y="2632320"/>
                  <a:pt x="452497" y="2628689"/>
                </a:cubicBezTo>
                <a:cubicBezTo>
                  <a:pt x="441195" y="2625985"/>
                  <a:pt x="427717" y="2635586"/>
                  <a:pt x="417648" y="2629781"/>
                </a:cubicBezTo>
                <a:cubicBezTo>
                  <a:pt x="341669" y="2585973"/>
                  <a:pt x="359661" y="2583295"/>
                  <a:pt x="376081" y="2585423"/>
                </a:cubicBezTo>
                <a:lnTo>
                  <a:pt x="385869" y="2587215"/>
                </a:lnTo>
                <a:lnTo>
                  <a:pt x="387590" y="2587676"/>
                </a:lnTo>
                <a:cubicBezTo>
                  <a:pt x="389849" y="2588213"/>
                  <a:pt x="389025" y="2587915"/>
                  <a:pt x="386609" y="2587352"/>
                </a:cubicBezTo>
                <a:lnTo>
                  <a:pt x="385869" y="2587215"/>
                </a:lnTo>
                <a:lnTo>
                  <a:pt x="370064" y="2582990"/>
                </a:lnTo>
                <a:cubicBezTo>
                  <a:pt x="360145" y="2580215"/>
                  <a:pt x="345646" y="2576038"/>
                  <a:pt x="325079" y="2569889"/>
                </a:cubicBezTo>
                <a:cubicBezTo>
                  <a:pt x="287111" y="2514157"/>
                  <a:pt x="300674" y="2549825"/>
                  <a:pt x="301115" y="2472967"/>
                </a:cubicBezTo>
                <a:cubicBezTo>
                  <a:pt x="301180" y="2461346"/>
                  <a:pt x="294018" y="2448068"/>
                  <a:pt x="300024" y="2438119"/>
                </a:cubicBezTo>
                <a:cubicBezTo>
                  <a:pt x="307854" y="2425145"/>
                  <a:pt x="325071" y="2421055"/>
                  <a:pt x="337595" y="2412523"/>
                </a:cubicBezTo>
                <a:cubicBezTo>
                  <a:pt x="335960" y="2397460"/>
                  <a:pt x="342159" y="2379161"/>
                  <a:pt x="332691" y="2367330"/>
                </a:cubicBezTo>
                <a:cubicBezTo>
                  <a:pt x="324413" y="2356982"/>
                  <a:pt x="300324" y="2369736"/>
                  <a:pt x="294031" y="2358074"/>
                </a:cubicBezTo>
                <a:cubicBezTo>
                  <a:pt x="278362" y="2329046"/>
                  <a:pt x="310740" y="2253474"/>
                  <a:pt x="317982" y="2231746"/>
                </a:cubicBezTo>
                <a:cubicBezTo>
                  <a:pt x="316978" y="2231282"/>
                  <a:pt x="235029" y="2197955"/>
                  <a:pt x="229224" y="2182200"/>
                </a:cubicBezTo>
                <a:cubicBezTo>
                  <a:pt x="222381" y="2163630"/>
                  <a:pt x="224223" y="2141495"/>
                  <a:pt x="230854" y="2122848"/>
                </a:cubicBezTo>
                <a:cubicBezTo>
                  <a:pt x="234749" y="2111898"/>
                  <a:pt x="249004" y="2108327"/>
                  <a:pt x="258079" y="2101066"/>
                </a:cubicBezTo>
                <a:lnTo>
                  <a:pt x="257132" y="2070794"/>
                </a:lnTo>
                <a:lnTo>
                  <a:pt x="235383" y="2066692"/>
                </a:lnTo>
                <a:cubicBezTo>
                  <a:pt x="220015" y="2060867"/>
                  <a:pt x="213791" y="2041850"/>
                  <a:pt x="201959" y="2030442"/>
                </a:cubicBezTo>
                <a:cubicBezTo>
                  <a:pt x="174905" y="2004354"/>
                  <a:pt x="151716" y="1994883"/>
                  <a:pt x="116986" y="1974654"/>
                </a:cubicBezTo>
                <a:cubicBezTo>
                  <a:pt x="99441" y="1948353"/>
                  <a:pt x="83938" y="1920569"/>
                  <a:pt x="64353" y="1895750"/>
                </a:cubicBezTo>
                <a:cubicBezTo>
                  <a:pt x="56192" y="1885408"/>
                  <a:pt x="6973" y="1852622"/>
                  <a:pt x="0" y="1847779"/>
                </a:cubicBezTo>
                <a:cubicBezTo>
                  <a:pt x="147494" y="1821223"/>
                  <a:pt x="-41312" y="1845602"/>
                  <a:pt x="190898" y="1872967"/>
                </a:cubicBezTo>
                <a:cubicBezTo>
                  <a:pt x="205947" y="1874741"/>
                  <a:pt x="165310" y="1856603"/>
                  <a:pt x="153567" y="1847027"/>
                </a:cubicBezTo>
                <a:cubicBezTo>
                  <a:pt x="138228" y="1834520"/>
                  <a:pt x="124410" y="1820256"/>
                  <a:pt x="109831" y="1806870"/>
                </a:cubicBezTo>
                <a:cubicBezTo>
                  <a:pt x="126184" y="1805207"/>
                  <a:pt x="142466" y="1802579"/>
                  <a:pt x="158888" y="1801880"/>
                </a:cubicBezTo>
                <a:cubicBezTo>
                  <a:pt x="170497" y="1801385"/>
                  <a:pt x="182162" y="1804469"/>
                  <a:pt x="193725" y="1803293"/>
                </a:cubicBezTo>
                <a:cubicBezTo>
                  <a:pt x="206907" y="1801951"/>
                  <a:pt x="219555" y="1797362"/>
                  <a:pt x="232469" y="1794396"/>
                </a:cubicBezTo>
                <a:cubicBezTo>
                  <a:pt x="241116" y="1781951"/>
                  <a:pt x="259942" y="1772139"/>
                  <a:pt x="258409" y="1757064"/>
                </a:cubicBezTo>
                <a:cubicBezTo>
                  <a:pt x="256029" y="1733652"/>
                  <a:pt x="233559" y="1717052"/>
                  <a:pt x="222491" y="1696286"/>
                </a:cubicBezTo>
                <a:cubicBezTo>
                  <a:pt x="178647" y="1614024"/>
                  <a:pt x="234710" y="1693458"/>
                  <a:pt x="163456" y="1603166"/>
                </a:cubicBezTo>
                <a:cubicBezTo>
                  <a:pt x="160490" y="1590251"/>
                  <a:pt x="141309" y="1564663"/>
                  <a:pt x="154559" y="1564422"/>
                </a:cubicBezTo>
                <a:cubicBezTo>
                  <a:pt x="180542" y="1563948"/>
                  <a:pt x="200799" y="1588287"/>
                  <a:pt x="222822" y="1602084"/>
                </a:cubicBezTo>
                <a:cubicBezTo>
                  <a:pt x="232670" y="1608255"/>
                  <a:pt x="245725" y="1634984"/>
                  <a:pt x="249843" y="1624117"/>
                </a:cubicBezTo>
                <a:cubicBezTo>
                  <a:pt x="254539" y="1611725"/>
                  <a:pt x="233823" y="1602967"/>
                  <a:pt x="226728" y="1591775"/>
                </a:cubicBezTo>
                <a:cubicBezTo>
                  <a:pt x="214129" y="1571899"/>
                  <a:pt x="202783" y="1551256"/>
                  <a:pt x="190810" y="1530997"/>
                </a:cubicBezTo>
                <a:cubicBezTo>
                  <a:pt x="240751" y="1459126"/>
                  <a:pt x="189183" y="1506798"/>
                  <a:pt x="281104" y="1541638"/>
                </a:cubicBezTo>
                <a:cubicBezTo>
                  <a:pt x="299611" y="1548653"/>
                  <a:pt x="320680" y="1540917"/>
                  <a:pt x="340468" y="1540555"/>
                </a:cubicBezTo>
                <a:cubicBezTo>
                  <a:pt x="362141" y="1493745"/>
                  <a:pt x="372889" y="1440104"/>
                  <a:pt x="405485" y="1400124"/>
                </a:cubicBezTo>
                <a:cubicBezTo>
                  <a:pt x="413859" y="1389856"/>
                  <a:pt x="415394" y="1431357"/>
                  <a:pt x="428600" y="1432468"/>
                </a:cubicBezTo>
                <a:cubicBezTo>
                  <a:pt x="438958" y="1433340"/>
                  <a:pt x="448436" y="1429072"/>
                  <a:pt x="457695" y="1423518"/>
                </a:cubicBezTo>
                <a:lnTo>
                  <a:pt x="472440" y="1414674"/>
                </a:lnTo>
                <a:lnTo>
                  <a:pt x="469936" y="1387003"/>
                </a:lnTo>
                <a:cubicBezTo>
                  <a:pt x="470291" y="1359017"/>
                  <a:pt x="482566" y="1332467"/>
                  <a:pt x="488882" y="1305200"/>
                </a:cubicBezTo>
                <a:lnTo>
                  <a:pt x="520803" y="1341763"/>
                </a:lnTo>
                <a:lnTo>
                  <a:pt x="522850" y="1338452"/>
                </a:lnTo>
                <a:cubicBezTo>
                  <a:pt x="527994" y="1331890"/>
                  <a:pt x="533965" y="1326195"/>
                  <a:pt x="541258" y="1321885"/>
                </a:cubicBezTo>
                <a:cubicBezTo>
                  <a:pt x="551870" y="1315612"/>
                  <a:pt x="541778" y="1341067"/>
                  <a:pt x="541764" y="1358142"/>
                </a:cubicBezTo>
                <a:lnTo>
                  <a:pt x="544551" y="1366103"/>
                </a:lnTo>
                <a:lnTo>
                  <a:pt x="550079" y="1371252"/>
                </a:lnTo>
                <a:lnTo>
                  <a:pt x="553876" y="1371561"/>
                </a:lnTo>
                <a:lnTo>
                  <a:pt x="558302" y="1368446"/>
                </a:lnTo>
                <a:lnTo>
                  <a:pt x="562457" y="1365107"/>
                </a:lnTo>
                <a:cubicBezTo>
                  <a:pt x="567835" y="1359346"/>
                  <a:pt x="573200" y="1351678"/>
                  <a:pt x="578590" y="1347825"/>
                </a:cubicBezTo>
                <a:cubicBezTo>
                  <a:pt x="597185" y="1319500"/>
                  <a:pt x="614611" y="1290372"/>
                  <a:pt x="634379" y="1262851"/>
                </a:cubicBezTo>
                <a:lnTo>
                  <a:pt x="637373" y="1259084"/>
                </a:lnTo>
                <a:lnTo>
                  <a:pt x="617295" y="1244728"/>
                </a:lnTo>
                <a:cubicBezTo>
                  <a:pt x="606194" y="1239870"/>
                  <a:pt x="594310" y="1235833"/>
                  <a:pt x="584399" y="1229491"/>
                </a:cubicBezTo>
                <a:cubicBezTo>
                  <a:pt x="505881" y="1179249"/>
                  <a:pt x="593666" y="1221039"/>
                  <a:pt x="487319" y="1177222"/>
                </a:cubicBezTo>
                <a:cubicBezTo>
                  <a:pt x="478408" y="1167416"/>
                  <a:pt x="449153" y="1154503"/>
                  <a:pt x="460586" y="1147802"/>
                </a:cubicBezTo>
                <a:cubicBezTo>
                  <a:pt x="483005" y="1134662"/>
                  <a:pt x="512587" y="1145960"/>
                  <a:pt x="538546" y="1147201"/>
                </a:cubicBezTo>
                <a:cubicBezTo>
                  <a:pt x="550154" y="1147757"/>
                  <a:pt x="574629" y="1164666"/>
                  <a:pt x="572895" y="1153174"/>
                </a:cubicBezTo>
                <a:cubicBezTo>
                  <a:pt x="570921" y="1140071"/>
                  <a:pt x="548570" y="1142582"/>
                  <a:pt x="536902" y="1136299"/>
                </a:cubicBezTo>
                <a:cubicBezTo>
                  <a:pt x="516182" y="1125143"/>
                  <a:pt x="496179" y="1112703"/>
                  <a:pt x="475816" y="1100906"/>
                </a:cubicBezTo>
                <a:cubicBezTo>
                  <a:pt x="484151" y="1013784"/>
                  <a:pt x="462545" y="1080606"/>
                  <a:pt x="559749" y="1065955"/>
                </a:cubicBezTo>
                <a:cubicBezTo>
                  <a:pt x="579320" y="1063005"/>
                  <a:pt x="593900" y="1045940"/>
                  <a:pt x="610976" y="1035934"/>
                </a:cubicBezTo>
                <a:cubicBezTo>
                  <a:pt x="606941" y="984508"/>
                  <a:pt x="590036" y="932477"/>
                  <a:pt x="598872" y="881656"/>
                </a:cubicBezTo>
                <a:cubicBezTo>
                  <a:pt x="601142" y="868601"/>
                  <a:pt x="622810" y="904030"/>
                  <a:pt x="634865" y="898531"/>
                </a:cubicBezTo>
                <a:cubicBezTo>
                  <a:pt x="653781" y="889904"/>
                  <a:pt x="659558" y="865076"/>
                  <a:pt x="671903" y="848348"/>
                </a:cubicBezTo>
                <a:cubicBezTo>
                  <a:pt x="674240" y="814545"/>
                  <a:pt x="661931" y="776258"/>
                  <a:pt x="678917" y="746940"/>
                </a:cubicBezTo>
                <a:cubicBezTo>
                  <a:pt x="687158" y="732719"/>
                  <a:pt x="690934" y="785698"/>
                  <a:pt x="707295" y="787262"/>
                </a:cubicBezTo>
                <a:cubicBezTo>
                  <a:pt x="720486" y="788524"/>
                  <a:pt x="718545" y="763267"/>
                  <a:pt x="724172" y="751268"/>
                </a:cubicBezTo>
                <a:cubicBezTo>
                  <a:pt x="726510" y="717467"/>
                  <a:pt x="727433" y="683536"/>
                  <a:pt x="731186" y="649861"/>
                </a:cubicBezTo>
                <a:cubicBezTo>
                  <a:pt x="733762" y="626760"/>
                  <a:pt x="743132" y="581159"/>
                  <a:pt x="743132" y="581159"/>
                </a:cubicBezTo>
                <a:cubicBezTo>
                  <a:pt x="755330" y="612771"/>
                  <a:pt x="761263" y="647583"/>
                  <a:pt x="779725" y="675996"/>
                </a:cubicBezTo>
                <a:cubicBezTo>
                  <a:pt x="786945" y="687107"/>
                  <a:pt x="803259" y="697376"/>
                  <a:pt x="815720" y="692870"/>
                </a:cubicBezTo>
                <a:cubicBezTo>
                  <a:pt x="828180" y="688364"/>
                  <a:pt x="826969" y="668875"/>
                  <a:pt x="832595" y="656876"/>
                </a:cubicBezTo>
                <a:cubicBezTo>
                  <a:pt x="836029" y="630342"/>
                  <a:pt x="829023" y="600151"/>
                  <a:pt x="842896" y="577273"/>
                </a:cubicBezTo>
                <a:cubicBezTo>
                  <a:pt x="848922" y="567335"/>
                  <a:pt x="869431" y="574643"/>
                  <a:pt x="877246" y="583245"/>
                </a:cubicBezTo>
                <a:cubicBezTo>
                  <a:pt x="889850" y="597113"/>
                  <a:pt x="889993" y="618491"/>
                  <a:pt x="896366" y="636115"/>
                </a:cubicBezTo>
                <a:cubicBezTo>
                  <a:pt x="969311" y="605739"/>
                  <a:pt x="925301" y="638283"/>
                  <a:pt x="948635" y="539036"/>
                </a:cubicBezTo>
                <a:cubicBezTo>
                  <a:pt x="954940" y="512211"/>
                  <a:pt x="977866" y="486299"/>
                  <a:pt x="993287" y="465404"/>
                </a:cubicBezTo>
                <a:cubicBezTo>
                  <a:pt x="996559" y="477691"/>
                  <a:pt x="997954" y="510080"/>
                  <a:pt x="1006908" y="537166"/>
                </a:cubicBezTo>
                <a:lnTo>
                  <a:pt x="1012754" y="546817"/>
                </a:lnTo>
                <a:lnTo>
                  <a:pt x="1015171" y="545594"/>
                </a:lnTo>
                <a:cubicBezTo>
                  <a:pt x="1026197" y="541921"/>
                  <a:pt x="1037789" y="550956"/>
                  <a:pt x="1049097" y="553635"/>
                </a:cubicBezTo>
                <a:lnTo>
                  <a:pt x="1072367" y="534250"/>
                </a:lnTo>
                <a:lnTo>
                  <a:pt x="1062209" y="514587"/>
                </a:lnTo>
                <a:cubicBezTo>
                  <a:pt x="1057336" y="498891"/>
                  <a:pt x="1068489" y="482277"/>
                  <a:pt x="1070193" y="465931"/>
                </a:cubicBezTo>
                <a:cubicBezTo>
                  <a:pt x="1074091" y="428549"/>
                  <a:pt x="1067276" y="404446"/>
                  <a:pt x="1061832" y="364624"/>
                </a:cubicBezTo>
                <a:cubicBezTo>
                  <a:pt x="1071754" y="334606"/>
                  <a:pt x="1084101" y="305283"/>
                  <a:pt x="1091598" y="274569"/>
                </a:cubicBezTo>
                <a:cubicBezTo>
                  <a:pt x="1094722" y="261770"/>
                  <a:pt x="1090250" y="202801"/>
                  <a:pt x="1089774" y="194324"/>
                </a:cubicBezTo>
                <a:cubicBezTo>
                  <a:pt x="1201514" y="294193"/>
                  <a:pt x="1066053" y="160432"/>
                  <a:pt x="1187466" y="360254"/>
                </a:cubicBezTo>
                <a:cubicBezTo>
                  <a:pt x="1195335" y="373204"/>
                  <a:pt x="1184605" y="330016"/>
                  <a:pt x="1184921" y="314866"/>
                </a:cubicBezTo>
                <a:cubicBezTo>
                  <a:pt x="1185331" y="295079"/>
                  <a:pt x="1188063" y="275408"/>
                  <a:pt x="1189634" y="255679"/>
                </a:cubicBezTo>
                <a:cubicBezTo>
                  <a:pt x="1201014" y="267539"/>
                  <a:pt x="1213108" y="278751"/>
                  <a:pt x="1223771" y="291260"/>
                </a:cubicBezTo>
                <a:cubicBezTo>
                  <a:pt x="1231310" y="300104"/>
                  <a:pt x="1236061" y="311194"/>
                  <a:pt x="1244108" y="319581"/>
                </a:cubicBezTo>
                <a:cubicBezTo>
                  <a:pt x="1253282" y="329142"/>
                  <a:pt x="1264685" y="336282"/>
                  <a:pt x="1274974" y="344632"/>
                </a:cubicBezTo>
                <a:cubicBezTo>
                  <a:pt x="1290103" y="343784"/>
                  <a:pt x="1309427" y="352576"/>
                  <a:pt x="1320362" y="342087"/>
                </a:cubicBezTo>
                <a:cubicBezTo>
                  <a:pt x="1337344" y="325795"/>
                  <a:pt x="1336588" y="297869"/>
                  <a:pt x="1346137" y="276361"/>
                </a:cubicBezTo>
                <a:cubicBezTo>
                  <a:pt x="1383960" y="191163"/>
                  <a:pt x="1355889" y="284248"/>
                  <a:pt x="1383164" y="172509"/>
                </a:cubicBezTo>
                <a:cubicBezTo>
                  <a:pt x="1391514" y="162220"/>
                  <a:pt x="1399866" y="131351"/>
                  <a:pt x="1408214" y="141642"/>
                </a:cubicBezTo>
                <a:lnTo>
                  <a:pt x="1409102" y="144499"/>
                </a:lnTo>
                <a:lnTo>
                  <a:pt x="1421338" y="125100"/>
                </a:lnTo>
                <a:cubicBezTo>
                  <a:pt x="1428266" y="117621"/>
                  <a:pt x="1436484" y="111226"/>
                  <a:pt x="1445049" y="106271"/>
                </a:cubicBezTo>
                <a:cubicBezTo>
                  <a:pt x="1455111" y="100453"/>
                  <a:pt x="1468283" y="106966"/>
                  <a:pt x="1479900" y="107313"/>
                </a:cubicBezTo>
                <a:cubicBezTo>
                  <a:pt x="1487148" y="98227"/>
                  <a:pt x="1494797" y="89449"/>
                  <a:pt x="1501644" y="80058"/>
                </a:cubicBezTo>
                <a:cubicBezTo>
                  <a:pt x="1510569" y="67812"/>
                  <a:pt x="1512214" y="44797"/>
                  <a:pt x="1527184" y="42451"/>
                </a:cubicBezTo>
                <a:cubicBezTo>
                  <a:pt x="1556456" y="37863"/>
                  <a:pt x="1584921" y="55804"/>
                  <a:pt x="1613789" y="62481"/>
                </a:cubicBezTo>
                <a:cubicBezTo>
                  <a:pt x="1615626" y="78814"/>
                  <a:pt x="1605466" y="102605"/>
                  <a:pt x="1619301" y="111479"/>
                </a:cubicBezTo>
                <a:cubicBezTo>
                  <a:pt x="1643090" y="126736"/>
                  <a:pt x="1717397" y="115331"/>
                  <a:pt x="1748351" y="111848"/>
                </a:cubicBezTo>
                <a:cubicBezTo>
                  <a:pt x="1751454" y="124731"/>
                  <a:pt x="1749843" y="139797"/>
                  <a:pt x="1757661" y="150495"/>
                </a:cubicBezTo>
                <a:cubicBezTo>
                  <a:pt x="1766603" y="162730"/>
                  <a:pt x="1780726" y="171776"/>
                  <a:pt x="1795268" y="176036"/>
                </a:cubicBezTo>
                <a:cubicBezTo>
                  <a:pt x="1834699" y="187592"/>
                  <a:pt x="1876121" y="190795"/>
                  <a:pt x="1916722" y="197107"/>
                </a:cubicBezTo>
                <a:lnTo>
                  <a:pt x="1927598" y="198338"/>
                </a:lnTo>
                <a:lnTo>
                  <a:pt x="1927529" y="198106"/>
                </a:lnTo>
                <a:cubicBezTo>
                  <a:pt x="1925126" y="189918"/>
                  <a:pt x="1922071" y="179285"/>
                  <a:pt x="1918202" y="165438"/>
                </a:cubicBezTo>
                <a:cubicBezTo>
                  <a:pt x="1920441" y="152378"/>
                  <a:pt x="1912603" y="121375"/>
                  <a:pt x="1924922" y="126257"/>
                </a:cubicBezTo>
                <a:cubicBezTo>
                  <a:pt x="1949081" y="135834"/>
                  <a:pt x="1958393" y="166098"/>
                  <a:pt x="1973398" y="187318"/>
                </a:cubicBezTo>
                <a:cubicBezTo>
                  <a:pt x="1975075" y="189690"/>
                  <a:pt x="1976443" y="193325"/>
                  <a:pt x="1977674" y="197312"/>
                </a:cubicBezTo>
                <a:lnTo>
                  <a:pt x="1979135" y="202415"/>
                </a:lnTo>
                <a:lnTo>
                  <a:pt x="1990508" y="202784"/>
                </a:lnTo>
                <a:lnTo>
                  <a:pt x="1989662" y="199975"/>
                </a:lnTo>
                <a:cubicBezTo>
                  <a:pt x="1986587" y="193123"/>
                  <a:pt x="1982093" y="185841"/>
                  <a:pt x="1980977" y="179309"/>
                </a:cubicBezTo>
                <a:cubicBezTo>
                  <a:pt x="1977009" y="156114"/>
                  <a:pt x="1974495" y="132693"/>
                  <a:pt x="1971254" y="109383"/>
                </a:cubicBezTo>
                <a:cubicBezTo>
                  <a:pt x="2045034" y="62310"/>
                  <a:pt x="1979077" y="86428"/>
                  <a:pt x="2050472" y="154000"/>
                </a:cubicBezTo>
                <a:cubicBezTo>
                  <a:pt x="2057660" y="160803"/>
                  <a:pt x="2066860" y="164449"/>
                  <a:pt x="2076562" y="167308"/>
                </a:cubicBezTo>
                <a:lnTo>
                  <a:pt x="2077501" y="167584"/>
                </a:lnTo>
                <a:lnTo>
                  <a:pt x="2109962" y="150560"/>
                </a:lnTo>
                <a:cubicBezTo>
                  <a:pt x="2120660" y="142741"/>
                  <a:pt x="2130587" y="133736"/>
                  <a:pt x="2142056" y="127103"/>
                </a:cubicBezTo>
                <a:cubicBezTo>
                  <a:pt x="2145431" y="125151"/>
                  <a:pt x="2150379" y="122184"/>
                  <a:pt x="2155751" y="119022"/>
                </a:cubicBezTo>
                <a:lnTo>
                  <a:pt x="2168013" y="112037"/>
                </a:lnTo>
                <a:lnTo>
                  <a:pt x="2188112" y="93047"/>
                </a:lnTo>
                <a:cubicBezTo>
                  <a:pt x="2197970" y="84830"/>
                  <a:pt x="2208411" y="77433"/>
                  <a:pt x="2219782" y="71351"/>
                </a:cubicBezTo>
                <a:cubicBezTo>
                  <a:pt x="2231467" y="65101"/>
                  <a:pt x="2216891" y="103989"/>
                  <a:pt x="2228647" y="110104"/>
                </a:cubicBezTo>
                <a:cubicBezTo>
                  <a:pt x="2247091" y="119696"/>
                  <a:pt x="2270212" y="108960"/>
                  <a:pt x="2290994" y="108389"/>
                </a:cubicBezTo>
                <a:cubicBezTo>
                  <a:pt x="2319069" y="89417"/>
                  <a:pt x="2341657" y="56143"/>
                  <a:pt x="2375219" y="51476"/>
                </a:cubicBezTo>
                <a:cubicBezTo>
                  <a:pt x="2391498" y="49213"/>
                  <a:pt x="2352078" y="84810"/>
                  <a:pt x="2360918" y="98664"/>
                </a:cubicBezTo>
                <a:cubicBezTo>
                  <a:pt x="2368046" y="109835"/>
                  <a:pt x="2386753" y="92754"/>
                  <a:pt x="2399671" y="89800"/>
                </a:cubicBezTo>
                <a:cubicBezTo>
                  <a:pt x="2427746" y="70830"/>
                  <a:pt x="2455051" y="50665"/>
                  <a:pt x="2483896" y="32888"/>
                </a:cubicBezTo>
                <a:cubicBezTo>
                  <a:pt x="2503684" y="20694"/>
                  <a:pt x="2545387" y="0"/>
                  <a:pt x="254538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454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phic 54">
            <a:extLst>
              <a:ext uri="{FF2B5EF4-FFF2-40B4-BE49-F238E27FC236}">
                <a16:creationId xmlns:a16="http://schemas.microsoft.com/office/drawing/2014/main" id="{2CCD203B-71CC-4194-B0A4-A431ADD5B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9552" y="527306"/>
            <a:ext cx="12192000" cy="6854653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61B15D9-CE10-46A7-A74A-247AA743E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81515" y="-968286"/>
            <a:ext cx="12194975" cy="685632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AD0D1D-E109-4483-B9A2-68921C88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573" y="2336214"/>
            <a:ext cx="4813553" cy="18346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Page details …..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457DE2E-4A8D-4FC6-9260-7407C9405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700" y="837538"/>
            <a:ext cx="4305300" cy="119191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9933"/>
                </a:solidFill>
                <a:latin typeface="Arial Rounded MT Bold" panose="020F0704030504030204" pitchFamily="34" charset="0"/>
              </a:rPr>
              <a:t>Page Title</a:t>
            </a:r>
          </a:p>
        </p:txBody>
      </p:sp>
      <p:pic>
        <p:nvPicPr>
          <p:cNvPr id="11" name="!!logoSm">
            <a:extLst>
              <a:ext uri="{FF2B5EF4-FFF2-40B4-BE49-F238E27FC236}">
                <a16:creationId xmlns:a16="http://schemas.microsoft.com/office/drawing/2014/main" id="{8FBC2CE1-F274-4644-AF96-AAE7DB793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171765"/>
            <a:ext cx="1891287" cy="5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83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phic 54">
            <a:extLst>
              <a:ext uri="{FF2B5EF4-FFF2-40B4-BE49-F238E27FC236}">
                <a16:creationId xmlns:a16="http://schemas.microsoft.com/office/drawing/2014/main" id="{2CCD203B-71CC-4194-B0A4-A431ADD5B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9552" y="527306"/>
            <a:ext cx="12192000" cy="6854653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61B15D9-CE10-46A7-A74A-247AA743E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81515" y="-968286"/>
            <a:ext cx="12194975" cy="6856326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457DE2E-4A8D-4FC6-9260-7407C9405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700" y="837538"/>
            <a:ext cx="4305300" cy="119191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9933"/>
                </a:solidFill>
                <a:latin typeface="Arial Rounded MT Bold" panose="020F0704030504030204" pitchFamily="34" charset="0"/>
              </a:rPr>
              <a:t>Page Title</a:t>
            </a:r>
          </a:p>
        </p:txBody>
      </p:sp>
      <p:pic>
        <p:nvPicPr>
          <p:cNvPr id="11" name="!!logoSm">
            <a:extLst>
              <a:ext uri="{FF2B5EF4-FFF2-40B4-BE49-F238E27FC236}">
                <a16:creationId xmlns:a16="http://schemas.microsoft.com/office/drawing/2014/main" id="{8FBC2CE1-F274-4644-AF96-AAE7DB793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171765"/>
            <a:ext cx="1891287" cy="59005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712076A-30F7-4840-97E4-77CAA8F5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573" y="2336214"/>
            <a:ext cx="4813553" cy="18346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Page details …..</a:t>
            </a:r>
          </a:p>
        </p:txBody>
      </p:sp>
    </p:spTree>
    <p:extLst>
      <p:ext uri="{BB962C8B-B14F-4D97-AF65-F5344CB8AC3E}">
        <p14:creationId xmlns:p14="http://schemas.microsoft.com/office/powerpoint/2010/main" val="1707072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6F1D-6602-47B0-AE52-88E22C2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6EFE-8D08-4A4D-A0C6-FA655ABC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7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8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Presentation Title</vt:lpstr>
      <vt:lpstr>About me</vt:lpstr>
      <vt:lpstr>Page Title</vt:lpstr>
      <vt:lpstr>Page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CodeKnight</dc:creator>
  <cp:lastModifiedBy>CodeKnight</cp:lastModifiedBy>
  <cp:revision>39</cp:revision>
  <dcterms:created xsi:type="dcterms:W3CDTF">2020-12-25T17:34:04Z</dcterms:created>
  <dcterms:modified xsi:type="dcterms:W3CDTF">2020-12-26T12:22:29Z</dcterms:modified>
</cp:coreProperties>
</file>