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1400"/>
            <a:ext cx="10515600" cy="1325563"/>
          </a:xfrm>
        </p:spPr>
        <p:txBody>
          <a:bodyPr/>
          <a:p>
            <a:r>
              <a:rPr lang="en-US" altLang="en-GB" b="1"/>
              <a:t>Introduction to Data Visualization and Types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9575"/>
            <a:ext cx="10515600" cy="3233420"/>
          </a:xfrm>
        </p:spPr>
        <p:txBody>
          <a:bodyPr/>
          <a:p>
            <a:pPr marL="0" indent="0" algn="ctr">
              <a:buNone/>
            </a:pPr>
            <a:r>
              <a:rPr lang="en-US" altLang="en-GB">
                <a:solidFill>
                  <a:schemeClr val="accent2"/>
                </a:solidFill>
              </a:rPr>
              <a:t>Arif Istiake Sunny</a:t>
            </a:r>
            <a:endParaRPr lang="en-US" altLang="en-GB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altLang="en-GB">
                <a:solidFill>
                  <a:schemeClr val="accent2"/>
                </a:solidFill>
              </a:rPr>
              <a:t>Senior AI Engnineer</a:t>
            </a:r>
            <a:endParaRPr lang="en-US" altLang="en-GB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altLang="en-GB">
                <a:solidFill>
                  <a:schemeClr val="accent2"/>
                </a:solidFill>
              </a:rPr>
              <a:t>Brain Staion 23 PLC</a:t>
            </a:r>
            <a:endParaRPr lang="en-US" altLang="en-GB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altLang="en-GB"/>
          </a:p>
          <a:p>
            <a:pPr marL="0" indent="0" algn="ctr">
              <a:buNone/>
            </a:pPr>
            <a:r>
              <a:rPr lang="en-US" altLang="en-GB"/>
              <a:t>Mobile: 01732009493</a:t>
            </a:r>
            <a:endParaRPr lang="en-US" altLang="en-GB"/>
          </a:p>
          <a:p>
            <a:pPr marL="0" indent="0" algn="ctr">
              <a:buNone/>
            </a:pPr>
            <a:r>
              <a:rPr lang="en-US" altLang="en-GB"/>
              <a:t>Email: sunny1506006@gmail.com</a:t>
            </a:r>
            <a:endParaRPr lang="en-US" altLang="en-GB"/>
          </a:p>
          <a:p>
            <a:pPr marL="0" indent="0" algn="ctr">
              <a:buNone/>
            </a:pPr>
            <a:endParaRPr lang="en-US" altLang="en-GB"/>
          </a:p>
          <a:p>
            <a:pPr marL="0" indent="0" algn="ctr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Why It’s Useful?</a:t>
            </a:r>
            <a:endParaRPr lang="en-US" altLang="en-GB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2266950"/>
            <a:ext cx="83439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Contents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altLang="en-GB"/>
              <a:t> Time Series Data Visualization</a:t>
            </a:r>
            <a:endParaRPr lang="en-US" altLang="en-GB"/>
          </a:p>
          <a:p>
            <a:pPr>
              <a:buFont typeface="Wingdings" panose="05000000000000000000" charset="0"/>
              <a:buChar char="v"/>
            </a:pPr>
            <a:r>
              <a:rPr lang="en-US" altLang="en-GB"/>
              <a:t> Moving Average</a:t>
            </a:r>
            <a:endParaRPr lang="en-US" altLang="en-GB"/>
          </a:p>
          <a:p>
            <a:pPr>
              <a:buFont typeface="Wingdings" panose="05000000000000000000" charset="0"/>
              <a:buChar char="v"/>
            </a:pPr>
            <a:r>
              <a:rPr lang="en-US" altLang="en-GB"/>
              <a:t> Seasonal Decomposition</a:t>
            </a:r>
            <a:endParaRPr lang="en-US" altLang="en-GB"/>
          </a:p>
          <a:p>
            <a:pPr marL="0" indent="0">
              <a:buFont typeface="Wingdings" panose="05000000000000000000" charset="0"/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Time Series Data Visualization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en-GB" b="1"/>
              <a:t>Teacher</a:t>
            </a:r>
            <a:r>
              <a:rPr lang="en-US" altLang="en-GB"/>
              <a:t>: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After your fantastic EDA, the mayor gives you a new task.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r>
              <a:rPr lang="zh-CN" altLang="en-US"/>
              <a:t>🌦</a:t>
            </a:r>
            <a:r>
              <a:rPr lang="en-US" altLang="en-GB"/>
              <a:t> “I want to know how the temperature has been changing every month in SunnyVille over the past 10 years,” she says.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r>
              <a:rPr lang="en-US" altLang="en-GB"/>
              <a:t>Time to dive into Time Series Data!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r>
              <a:rPr lang="en-US" altLang="en-GB" b="1"/>
              <a:t>Story Twist</a:t>
            </a:r>
            <a:r>
              <a:rPr lang="en-US" altLang="en-GB"/>
              <a:t>: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You find out that ice cream sales go up when the temperature is high, but power outages also increase. </a:t>
            </a:r>
            <a:r>
              <a:rPr lang="zh-CN" altLang="en-US"/>
              <a:t>😅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Time Series Data Visualization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GB"/>
              <a:t>To show this, you use: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r>
              <a:rPr lang="en-US" altLang="en-GB"/>
              <a:t>Line charts</a:t>
            </a:r>
            <a:endParaRPr lang="en-US" altLang="en-GB"/>
          </a:p>
          <a:p>
            <a:r>
              <a:rPr lang="en-US" altLang="en-GB"/>
              <a:t>Moving averages</a:t>
            </a:r>
            <a:endParaRPr lang="en-US" altLang="en-GB"/>
          </a:p>
          <a:p>
            <a:r>
              <a:rPr lang="en-US" altLang="en-GB"/>
              <a:t>Seasonal decomposition plots</a:t>
            </a:r>
            <a:endParaRPr lang="en-US" altLang="en-GB"/>
          </a:p>
          <a:p>
            <a:r>
              <a:rPr lang="en-US" altLang="en-GB"/>
              <a:t>Area charts to show peak consumption and weather patterns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What is Moving average?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GB"/>
              <a:t>A moving average smooths out short-term fluctuations in your data to help you see trends more clearly.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Instead of showing the raw value at every point (which might be noisy), it shows the average of the last N values — like a rolling window.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What is Moving average?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GB"/>
              <a:t>df['Temp_MA_6'] = df['Avg_Temperature'].rolling(window=6).mean()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6390" y="2602865"/>
            <a:ext cx="63436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Why Moving average?</a:t>
            </a:r>
            <a:endParaRPr lang="en-US" altLang="en-GB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670" y="2000250"/>
            <a:ext cx="629602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Moving average Example</a:t>
            </a:r>
            <a:endParaRPr lang="en-US" altLang="en-GB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620" y="1691005"/>
            <a:ext cx="5633085" cy="4718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What is seasonal decomposition?</a:t>
            </a:r>
            <a:endParaRPr lang="en-US" altLang="en-GB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105" y="1865630"/>
            <a:ext cx="8286750" cy="426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Presentation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Introduction to Data Visualization and Types</vt:lpstr>
      <vt:lpstr>Contents</vt:lpstr>
      <vt:lpstr>Time Series Data Visualization</vt:lpstr>
      <vt:lpstr>Time Series Data Visualization</vt:lpstr>
      <vt:lpstr>What is Moving average?</vt:lpstr>
      <vt:lpstr>What is Moving average?</vt:lpstr>
      <vt:lpstr>Why Moving average?</vt:lpstr>
      <vt:lpstr>Moving average Example</vt:lpstr>
      <vt:lpstr>What is seasonal decomposition?</vt:lpstr>
      <vt:lpstr>Why It’s Useful?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Visualization and Types</dc:title>
  <dc:creator/>
  <cp:lastModifiedBy>arif istiake sunny</cp:lastModifiedBy>
  <cp:revision>2</cp:revision>
  <dcterms:created xsi:type="dcterms:W3CDTF">2025-06-26T06:54:00Z</dcterms:created>
  <dcterms:modified xsi:type="dcterms:W3CDTF">2025-07-02T07:24:29Z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06561619E5CF416990E6CBF140D31A86_11</vt:lpwstr>
  </property>
  <property fmtid="{D5CDD505-2E9C-101B-9397-08002B2CF9AE}" pid="3" name="KSOProductBuildVer">
    <vt:lpwstr>2057-12.2.0.21183</vt:lpwstr>
  </property>
</Properties>
</file>