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88" r:id="rId3"/>
    <p:sldId id="259" r:id="rId4"/>
    <p:sldId id="260" r:id="rId5"/>
    <p:sldId id="261" r:id="rId6"/>
    <p:sldId id="275" r:id="rId7"/>
  </p:sldIdLst>
  <p:sldSz cx="12192000" cy="6858000"/>
  <p:notesSz cx="6858000" cy="9144000"/>
  <p:embeddedFontLst>
    <p:embeddedFont>
      <p:font typeface="Bodoni MT Black" panose="02070A03080606020203" pitchFamily="18" charset="0"/>
      <p:bold r:id="rId9"/>
      <p:boldItalic r:id="rId10"/>
    </p:embeddedFont>
    <p:embeddedFont>
      <p:font typeface="Copperplate Gothic Bold" panose="020E0705020206020404" pitchFamily="34" charset="0"/>
      <p:regular r:id="rId11"/>
    </p:embeddedFont>
    <p:embeddedFont>
      <p:font typeface="Roboto Slab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95EFC-22DB-432E-9DE0-278A09C54083}">
  <a:tblStyle styleId="{3DB95EFC-22DB-432E-9DE0-278A09C540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>
      <p:cViewPr>
        <p:scale>
          <a:sx n="66" d="100"/>
          <a:sy n="66" d="100"/>
        </p:scale>
        <p:origin x="105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connections-0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7927" y="2058"/>
            <a:ext cx="12156664" cy="6855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◎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◉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●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■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●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■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7" name="Shape 3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ct val="25000"/>
                <a:buFont typeface="Source Sans Pro"/>
                <a:buNone/>
              </a:pPr>
              <a:r>
                <a:rPr lang="en" sz="6000" b="1" i="0" u="none" strike="noStrike" cap="non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Shape 40"/>
          <p:cNvCxnSpPr>
            <a:endCxn id="38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41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42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6B3EB-773D-4BAC-963F-4142F78E01D6}"/>
              </a:ext>
            </a:extLst>
          </p:cNvPr>
          <p:cNvSpPr txBox="1"/>
          <p:nvPr/>
        </p:nvSpPr>
        <p:spPr>
          <a:xfrm>
            <a:off x="2286000" y="2362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Metro Rail Ticket Management System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5A0220-D23C-45EF-996D-0D4E36C39B15}"/>
              </a:ext>
            </a:extLst>
          </p:cNvPr>
          <p:cNvSpPr txBox="1"/>
          <p:nvPr/>
        </p:nvSpPr>
        <p:spPr>
          <a:xfrm>
            <a:off x="4253552" y="762000"/>
            <a:ext cx="3684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  <a:t>-:Group Members:-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D3EDBA-AC26-4BAD-BB74-5A9A280D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61" y="6608591"/>
            <a:ext cx="1352739" cy="2494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BBABFE-D7BF-418D-949D-E0B260E6789F}"/>
              </a:ext>
            </a:extLst>
          </p:cNvPr>
          <p:cNvSpPr txBox="1">
            <a:spLocks/>
          </p:cNvSpPr>
          <p:nvPr/>
        </p:nvSpPr>
        <p:spPr>
          <a:xfrm>
            <a:off x="587326" y="1828800"/>
            <a:ext cx="11017348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Serajus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 Salekin                               (2017-1-60-006)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Nasif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wasek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 Fahim				</a:t>
            </a:r>
            <a:r>
              <a:rPr lang="en-US" kern="0" dirty="0">
                <a:solidFill>
                  <a:srgbClr val="3A81BA">
                    <a:lumMod val="50000"/>
                  </a:srgbClr>
                </a:solidFill>
                <a:latin typeface="Copperplate Gothic Bold" panose="020E0705020206020404" pitchFamily="34" charset="0"/>
                <a:cs typeface="Arial"/>
              </a:rPr>
              <a:t>(2017-1-60-037)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Mueem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</a:rPr>
              <a:t> Nahid Ibn Mahbub 		(2017-1-60-089)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AE31-1C31-4027-B51F-C45966D97B9D}"/>
              </a:ext>
            </a:extLst>
          </p:cNvPr>
          <p:cNvSpPr/>
          <p:nvPr/>
        </p:nvSpPr>
        <p:spPr>
          <a:xfrm>
            <a:off x="1920018" y="4343400"/>
            <a:ext cx="835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buClr>
                <a:schemeClr val="dk1"/>
              </a:buClr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(Department of Computer Science and Engineering)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40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4EA84-B1A7-423C-949D-5D0A07DC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924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FAC8A-AE62-485A-AF43-744B07F69484}"/>
              </a:ext>
            </a:extLst>
          </p:cNvPr>
          <p:cNvSpPr/>
          <p:nvPr/>
        </p:nvSpPr>
        <p:spPr>
          <a:xfrm>
            <a:off x="3886200" y="2133600"/>
            <a:ext cx="4343400" cy="2362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64FC3-5EF2-4FED-8E41-B31E190E7E5C}"/>
              </a:ext>
            </a:extLst>
          </p:cNvPr>
          <p:cNvSpPr txBox="1"/>
          <p:nvPr/>
        </p:nvSpPr>
        <p:spPr>
          <a:xfrm>
            <a:off x="3543300" y="4572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Introduction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7">
            <a:extLst>
              <a:ext uri="{FF2B5EF4-FFF2-40B4-BE49-F238E27FC236}">
                <a16:creationId xmlns:a16="http://schemas.microsoft.com/office/drawing/2014/main" id="{F374C05B-24AE-4E1B-9A59-4104776B9A77}"/>
              </a:ext>
            </a:extLst>
          </p:cNvPr>
          <p:cNvSpPr txBox="1">
            <a:spLocks/>
          </p:cNvSpPr>
          <p:nvPr/>
        </p:nvSpPr>
        <p:spPr>
          <a:xfrm>
            <a:off x="1181100" y="2628900"/>
            <a:ext cx="9829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Copperplate Gothic Bold" panose="020E0705020206020404" pitchFamily="34" charset="0"/>
              </a:rPr>
              <a:t>Why this system is necessary?</a:t>
            </a:r>
            <a:endParaRPr lang="en" sz="4400" b="1" dirty="0">
              <a:solidFill>
                <a:schemeClr val="accent5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038600" y="228600"/>
            <a:ext cx="38862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>
              <a:buSzPct val="25000"/>
            </a:pPr>
            <a:r>
              <a:rPr lang="en-US" sz="3600" b="1" dirty="0"/>
              <a:t>System Ensures:</a:t>
            </a:r>
            <a:endParaRPr lang="en" sz="3600" b="1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286000" y="1676400"/>
            <a:ext cx="9296400" cy="49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700" dirty="0"/>
              <a:t> Increases efficiency and reliability.</a:t>
            </a:r>
          </a:p>
          <a:p>
            <a:endParaRPr lang="en-US" sz="2700" dirty="0"/>
          </a:p>
          <a:p>
            <a:r>
              <a:rPr lang="en-US" sz="2700" dirty="0"/>
              <a:t> Easier Access and easy to use.</a:t>
            </a:r>
          </a:p>
          <a:p>
            <a:endParaRPr lang="en-US" sz="2700" dirty="0"/>
          </a:p>
          <a:p>
            <a:r>
              <a:rPr lang="en-US" sz="2700" dirty="0"/>
              <a:t> Provide accurate information to the user for  taking </a:t>
            </a:r>
          </a:p>
          <a:p>
            <a:pPr indent="0">
              <a:buNone/>
            </a:pPr>
            <a:r>
              <a:rPr lang="en-US" sz="2700" dirty="0"/>
              <a:t>      necessary decisions.</a:t>
            </a:r>
          </a:p>
          <a:p>
            <a:pPr indent="0">
              <a:buNone/>
            </a:pPr>
            <a:endParaRPr lang="en-US" sz="2700" dirty="0"/>
          </a:p>
          <a:p>
            <a:r>
              <a:rPr lang="en-US" sz="2700" dirty="0"/>
              <a:t> System ensure that right information reaches the  right  </a:t>
            </a:r>
          </a:p>
          <a:p>
            <a:pPr indent="0">
              <a:buNone/>
            </a:pPr>
            <a:r>
              <a:rPr lang="en-US" sz="2700" dirty="0"/>
              <a:t>     person at the right time.</a:t>
            </a:r>
          </a:p>
          <a:p>
            <a:pPr indent="0">
              <a:buNone/>
            </a:pPr>
            <a:endParaRPr lang="en-US" sz="2700" dirty="0"/>
          </a:p>
          <a:p>
            <a:r>
              <a:rPr lang="en-US" sz="2700" dirty="0"/>
              <a:t>The options used can be easily accessed, used and realized.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1147" y="373379"/>
            <a:ext cx="431800" cy="299085"/>
          </a:xfrm>
          <a:custGeom>
            <a:avLst/>
            <a:gdLst/>
            <a:ahLst/>
            <a:cxnLst/>
            <a:rect l="l" t="t" r="r" b="b"/>
            <a:pathLst>
              <a:path w="431800" h="299084">
                <a:moveTo>
                  <a:pt x="281940" y="0"/>
                </a:moveTo>
                <a:lnTo>
                  <a:pt x="149351" y="0"/>
                </a:lnTo>
                <a:lnTo>
                  <a:pt x="102168" y="7620"/>
                </a:lnTo>
                <a:lnTo>
                  <a:pt x="61173" y="28834"/>
                </a:lnTo>
                <a:lnTo>
                  <a:pt x="28834" y="61173"/>
                </a:lnTo>
                <a:lnTo>
                  <a:pt x="7620" y="102168"/>
                </a:lnTo>
                <a:lnTo>
                  <a:pt x="0" y="149352"/>
                </a:lnTo>
                <a:lnTo>
                  <a:pt x="7620" y="196535"/>
                </a:lnTo>
                <a:lnTo>
                  <a:pt x="28834" y="237530"/>
                </a:lnTo>
                <a:lnTo>
                  <a:pt x="61173" y="269869"/>
                </a:lnTo>
                <a:lnTo>
                  <a:pt x="102168" y="291084"/>
                </a:lnTo>
                <a:lnTo>
                  <a:pt x="149351" y="298704"/>
                </a:lnTo>
                <a:lnTo>
                  <a:pt x="281940" y="298704"/>
                </a:lnTo>
                <a:lnTo>
                  <a:pt x="329123" y="291084"/>
                </a:lnTo>
                <a:lnTo>
                  <a:pt x="370118" y="269869"/>
                </a:lnTo>
                <a:lnTo>
                  <a:pt x="402457" y="237530"/>
                </a:lnTo>
                <a:lnTo>
                  <a:pt x="423672" y="196535"/>
                </a:lnTo>
                <a:lnTo>
                  <a:pt x="431292" y="149352"/>
                </a:lnTo>
                <a:lnTo>
                  <a:pt x="423672" y="102168"/>
                </a:lnTo>
                <a:lnTo>
                  <a:pt x="402457" y="61173"/>
                </a:lnTo>
                <a:lnTo>
                  <a:pt x="370118" y="28834"/>
                </a:lnTo>
                <a:lnTo>
                  <a:pt x="329123" y="7620"/>
                </a:lnTo>
                <a:lnTo>
                  <a:pt x="2819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3379"/>
            <a:ext cx="243840" cy="299085"/>
          </a:xfrm>
          <a:custGeom>
            <a:avLst/>
            <a:gdLst/>
            <a:ahLst/>
            <a:cxnLst/>
            <a:rect l="l" t="t" r="r" b="b"/>
            <a:pathLst>
              <a:path w="243840" h="299084">
                <a:moveTo>
                  <a:pt x="94488" y="0"/>
                </a:moveTo>
                <a:lnTo>
                  <a:pt x="0" y="0"/>
                </a:lnTo>
                <a:lnTo>
                  <a:pt x="0" y="298704"/>
                </a:lnTo>
                <a:lnTo>
                  <a:pt x="94488" y="298704"/>
                </a:lnTo>
                <a:lnTo>
                  <a:pt x="141695" y="291084"/>
                </a:lnTo>
                <a:lnTo>
                  <a:pt x="182694" y="269869"/>
                </a:lnTo>
                <a:lnTo>
                  <a:pt x="215024" y="237530"/>
                </a:lnTo>
                <a:lnTo>
                  <a:pt x="236226" y="196535"/>
                </a:lnTo>
                <a:lnTo>
                  <a:pt x="243840" y="149352"/>
                </a:lnTo>
                <a:lnTo>
                  <a:pt x="236226" y="102168"/>
                </a:lnTo>
                <a:lnTo>
                  <a:pt x="215024" y="61173"/>
                </a:lnTo>
                <a:lnTo>
                  <a:pt x="182694" y="28834"/>
                </a:lnTo>
                <a:lnTo>
                  <a:pt x="141695" y="7620"/>
                </a:lnTo>
                <a:lnTo>
                  <a:pt x="94488" y="0"/>
                </a:lnTo>
                <a:close/>
              </a:path>
            </a:pathLst>
          </a:custGeom>
          <a:solidFill>
            <a:srgbClr val="F13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4439" y="1213103"/>
            <a:ext cx="3017520" cy="2372995"/>
          </a:xfrm>
          <a:custGeom>
            <a:avLst/>
            <a:gdLst/>
            <a:ahLst/>
            <a:cxnLst/>
            <a:rect l="l" t="t" r="r" b="b"/>
            <a:pathLst>
              <a:path w="3017520" h="2372995">
                <a:moveTo>
                  <a:pt x="1337310" y="0"/>
                </a:moveTo>
                <a:lnTo>
                  <a:pt x="0" y="1186434"/>
                </a:lnTo>
                <a:lnTo>
                  <a:pt x="1337310" y="2372868"/>
                </a:lnTo>
                <a:lnTo>
                  <a:pt x="1337310" y="1918462"/>
                </a:lnTo>
                <a:lnTo>
                  <a:pt x="3017520" y="1918462"/>
                </a:lnTo>
                <a:lnTo>
                  <a:pt x="3017520" y="454406"/>
                </a:lnTo>
                <a:lnTo>
                  <a:pt x="1337310" y="454406"/>
                </a:lnTo>
                <a:lnTo>
                  <a:pt x="1337310" y="0"/>
                </a:lnTo>
                <a:close/>
              </a:path>
            </a:pathLst>
          </a:custGeom>
          <a:solidFill>
            <a:srgbClr val="F13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6115" y="1664207"/>
            <a:ext cx="2494915" cy="1844039"/>
          </a:xfrm>
          <a:custGeom>
            <a:avLst/>
            <a:gdLst/>
            <a:ahLst/>
            <a:cxnLst/>
            <a:rect l="l" t="t" r="r" b="b"/>
            <a:pathLst>
              <a:path w="2494915" h="1844039">
                <a:moveTo>
                  <a:pt x="2116582" y="0"/>
                </a:moveTo>
                <a:lnTo>
                  <a:pt x="0" y="0"/>
                </a:lnTo>
                <a:lnTo>
                  <a:pt x="0" y="1465706"/>
                </a:lnTo>
                <a:lnTo>
                  <a:pt x="2116582" y="1465706"/>
                </a:lnTo>
                <a:lnTo>
                  <a:pt x="2163731" y="1468680"/>
                </a:lnTo>
                <a:lnTo>
                  <a:pt x="2209215" y="1477355"/>
                </a:lnTo>
                <a:lnTo>
                  <a:pt x="2252667" y="1491364"/>
                </a:lnTo>
                <a:lnTo>
                  <a:pt x="2293720" y="1510340"/>
                </a:lnTo>
                <a:lnTo>
                  <a:pt x="2332009" y="1533916"/>
                </a:lnTo>
                <a:lnTo>
                  <a:pt x="2367166" y="1561725"/>
                </a:lnTo>
                <a:lnTo>
                  <a:pt x="2398825" y="1593398"/>
                </a:lnTo>
                <a:lnTo>
                  <a:pt x="2426620" y="1628570"/>
                </a:lnTo>
                <a:lnTo>
                  <a:pt x="2450182" y="1666872"/>
                </a:lnTo>
                <a:lnTo>
                  <a:pt x="2469147" y="1707937"/>
                </a:lnTo>
                <a:lnTo>
                  <a:pt x="2483147" y="1751398"/>
                </a:lnTo>
                <a:lnTo>
                  <a:pt x="2491816" y="1796888"/>
                </a:lnTo>
                <a:lnTo>
                  <a:pt x="2494788" y="1844039"/>
                </a:lnTo>
                <a:lnTo>
                  <a:pt x="2494788" y="378332"/>
                </a:lnTo>
                <a:lnTo>
                  <a:pt x="2491816" y="330732"/>
                </a:lnTo>
                <a:lnTo>
                  <a:pt x="2483147" y="284936"/>
                </a:lnTo>
                <a:lnTo>
                  <a:pt x="2469147" y="241294"/>
                </a:lnTo>
                <a:lnTo>
                  <a:pt x="2450182" y="200154"/>
                </a:lnTo>
                <a:lnTo>
                  <a:pt x="2426620" y="161864"/>
                </a:lnTo>
                <a:lnTo>
                  <a:pt x="2398825" y="126774"/>
                </a:lnTo>
                <a:lnTo>
                  <a:pt x="2367166" y="95231"/>
                </a:lnTo>
                <a:lnTo>
                  <a:pt x="2332009" y="67585"/>
                </a:lnTo>
                <a:lnTo>
                  <a:pt x="2293720" y="44184"/>
                </a:lnTo>
                <a:lnTo>
                  <a:pt x="2252667" y="25376"/>
                </a:lnTo>
                <a:lnTo>
                  <a:pt x="2209215" y="11510"/>
                </a:lnTo>
                <a:lnTo>
                  <a:pt x="2163731" y="2935"/>
                </a:lnTo>
                <a:lnTo>
                  <a:pt x="2116582" y="0"/>
                </a:lnTo>
                <a:close/>
              </a:path>
            </a:pathLst>
          </a:custGeom>
          <a:solidFill>
            <a:srgbClr val="F13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0759" y="1388363"/>
            <a:ext cx="1842770" cy="2496820"/>
          </a:xfrm>
          <a:custGeom>
            <a:avLst/>
            <a:gdLst/>
            <a:ahLst/>
            <a:cxnLst/>
            <a:rect l="l" t="t" r="r" b="b"/>
            <a:pathLst>
              <a:path w="1842770" h="2496820">
                <a:moveTo>
                  <a:pt x="1842515" y="0"/>
                </a:moveTo>
                <a:lnTo>
                  <a:pt x="378078" y="0"/>
                </a:lnTo>
                <a:lnTo>
                  <a:pt x="378078" y="2117852"/>
                </a:lnTo>
                <a:lnTo>
                  <a:pt x="375107" y="2165479"/>
                </a:lnTo>
                <a:lnTo>
                  <a:pt x="366439" y="2211298"/>
                </a:lnTo>
                <a:lnTo>
                  <a:pt x="352440" y="2254959"/>
                </a:lnTo>
                <a:lnTo>
                  <a:pt x="333477" y="2296115"/>
                </a:lnTo>
                <a:lnTo>
                  <a:pt x="309918" y="2334417"/>
                </a:lnTo>
                <a:lnTo>
                  <a:pt x="282129" y="2369518"/>
                </a:lnTo>
                <a:lnTo>
                  <a:pt x="250477" y="2401067"/>
                </a:lnTo>
                <a:lnTo>
                  <a:pt x="215330" y="2428719"/>
                </a:lnTo>
                <a:lnTo>
                  <a:pt x="177054" y="2452124"/>
                </a:lnTo>
                <a:lnTo>
                  <a:pt x="136015" y="2470933"/>
                </a:lnTo>
                <a:lnTo>
                  <a:pt x="92582" y="2484800"/>
                </a:lnTo>
                <a:lnTo>
                  <a:pt x="47121" y="2493376"/>
                </a:lnTo>
                <a:lnTo>
                  <a:pt x="0" y="2496312"/>
                </a:lnTo>
                <a:lnTo>
                  <a:pt x="1464437" y="2496312"/>
                </a:lnTo>
                <a:lnTo>
                  <a:pt x="1512008" y="2493376"/>
                </a:lnTo>
                <a:lnTo>
                  <a:pt x="1557775" y="2484800"/>
                </a:lnTo>
                <a:lnTo>
                  <a:pt x="1601389" y="2470933"/>
                </a:lnTo>
                <a:lnTo>
                  <a:pt x="1642502" y="2452124"/>
                </a:lnTo>
                <a:lnTo>
                  <a:pt x="1680766" y="2428719"/>
                </a:lnTo>
                <a:lnTo>
                  <a:pt x="1715832" y="2401067"/>
                </a:lnTo>
                <a:lnTo>
                  <a:pt x="1747353" y="2369518"/>
                </a:lnTo>
                <a:lnTo>
                  <a:pt x="1774979" y="2334417"/>
                </a:lnTo>
                <a:lnTo>
                  <a:pt x="1798364" y="2296115"/>
                </a:lnTo>
                <a:lnTo>
                  <a:pt x="1817158" y="2254959"/>
                </a:lnTo>
                <a:lnTo>
                  <a:pt x="1831013" y="2211298"/>
                </a:lnTo>
                <a:lnTo>
                  <a:pt x="1839582" y="2165479"/>
                </a:lnTo>
                <a:lnTo>
                  <a:pt x="1842515" y="2117852"/>
                </a:lnTo>
                <a:lnTo>
                  <a:pt x="18425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6992" y="3427476"/>
            <a:ext cx="3017520" cy="2372995"/>
          </a:xfrm>
          <a:custGeom>
            <a:avLst/>
            <a:gdLst/>
            <a:ahLst/>
            <a:cxnLst/>
            <a:rect l="l" t="t" r="r" b="b"/>
            <a:pathLst>
              <a:path w="3017520" h="2372995">
                <a:moveTo>
                  <a:pt x="1680209" y="0"/>
                </a:moveTo>
                <a:lnTo>
                  <a:pt x="1680209" y="454406"/>
                </a:lnTo>
                <a:lnTo>
                  <a:pt x="0" y="454406"/>
                </a:lnTo>
                <a:lnTo>
                  <a:pt x="0" y="1918462"/>
                </a:lnTo>
                <a:lnTo>
                  <a:pt x="1680209" y="1918462"/>
                </a:lnTo>
                <a:lnTo>
                  <a:pt x="1680209" y="2372868"/>
                </a:lnTo>
                <a:lnTo>
                  <a:pt x="3017519" y="1186434"/>
                </a:lnTo>
                <a:lnTo>
                  <a:pt x="1680209" y="0"/>
                </a:lnTo>
                <a:close/>
              </a:path>
            </a:pathLst>
          </a:custGeom>
          <a:solidFill>
            <a:srgbClr val="00B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4332" y="3505200"/>
            <a:ext cx="2494915" cy="1844039"/>
          </a:xfrm>
          <a:custGeom>
            <a:avLst/>
            <a:gdLst/>
            <a:ahLst/>
            <a:cxnLst/>
            <a:rect l="l" t="t" r="r" b="b"/>
            <a:pathLst>
              <a:path w="2494915" h="1844039">
                <a:moveTo>
                  <a:pt x="0" y="0"/>
                </a:moveTo>
                <a:lnTo>
                  <a:pt x="0" y="1465707"/>
                </a:lnTo>
                <a:lnTo>
                  <a:pt x="2971" y="1513307"/>
                </a:lnTo>
                <a:lnTo>
                  <a:pt x="11640" y="1559103"/>
                </a:lnTo>
                <a:lnTo>
                  <a:pt x="25640" y="1602745"/>
                </a:lnTo>
                <a:lnTo>
                  <a:pt x="44605" y="1643885"/>
                </a:lnTo>
                <a:lnTo>
                  <a:pt x="68167" y="1682175"/>
                </a:lnTo>
                <a:lnTo>
                  <a:pt x="95962" y="1717265"/>
                </a:lnTo>
                <a:lnTo>
                  <a:pt x="127621" y="1748808"/>
                </a:lnTo>
                <a:lnTo>
                  <a:pt x="162778" y="1776454"/>
                </a:lnTo>
                <a:lnTo>
                  <a:pt x="201067" y="1799855"/>
                </a:lnTo>
                <a:lnTo>
                  <a:pt x="242120" y="1818663"/>
                </a:lnTo>
                <a:lnTo>
                  <a:pt x="285572" y="1832529"/>
                </a:lnTo>
                <a:lnTo>
                  <a:pt x="331056" y="1841104"/>
                </a:lnTo>
                <a:lnTo>
                  <a:pt x="378205" y="1844039"/>
                </a:lnTo>
                <a:lnTo>
                  <a:pt x="2494788" y="1844039"/>
                </a:lnTo>
                <a:lnTo>
                  <a:pt x="2494788" y="378332"/>
                </a:lnTo>
                <a:lnTo>
                  <a:pt x="378205" y="378332"/>
                </a:lnTo>
                <a:lnTo>
                  <a:pt x="331056" y="375397"/>
                </a:lnTo>
                <a:lnTo>
                  <a:pt x="285572" y="366822"/>
                </a:lnTo>
                <a:lnTo>
                  <a:pt x="242120" y="352956"/>
                </a:lnTo>
                <a:lnTo>
                  <a:pt x="201067" y="334148"/>
                </a:lnTo>
                <a:lnTo>
                  <a:pt x="162778" y="310747"/>
                </a:lnTo>
                <a:lnTo>
                  <a:pt x="127621" y="283101"/>
                </a:lnTo>
                <a:lnTo>
                  <a:pt x="95962" y="251558"/>
                </a:lnTo>
                <a:lnTo>
                  <a:pt x="68167" y="216468"/>
                </a:lnTo>
                <a:lnTo>
                  <a:pt x="44605" y="178178"/>
                </a:lnTo>
                <a:lnTo>
                  <a:pt x="25640" y="137038"/>
                </a:lnTo>
                <a:lnTo>
                  <a:pt x="11640" y="93396"/>
                </a:lnTo>
                <a:lnTo>
                  <a:pt x="2971" y="47600"/>
                </a:lnTo>
                <a:lnTo>
                  <a:pt x="0" y="0"/>
                </a:lnTo>
                <a:close/>
              </a:path>
            </a:pathLst>
          </a:custGeom>
          <a:solidFill>
            <a:srgbClr val="00B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8244" y="3128772"/>
            <a:ext cx="1844039" cy="2496820"/>
          </a:xfrm>
          <a:custGeom>
            <a:avLst/>
            <a:gdLst/>
            <a:ahLst/>
            <a:cxnLst/>
            <a:rect l="l" t="t" r="r" b="b"/>
            <a:pathLst>
              <a:path w="1844039" h="2496820">
                <a:moveTo>
                  <a:pt x="1844039" y="0"/>
                </a:moveTo>
                <a:lnTo>
                  <a:pt x="378332" y="0"/>
                </a:lnTo>
                <a:lnTo>
                  <a:pt x="330732" y="2973"/>
                </a:lnTo>
                <a:lnTo>
                  <a:pt x="284936" y="11648"/>
                </a:lnTo>
                <a:lnTo>
                  <a:pt x="241294" y="25658"/>
                </a:lnTo>
                <a:lnTo>
                  <a:pt x="200154" y="44637"/>
                </a:lnTo>
                <a:lnTo>
                  <a:pt x="161864" y="68216"/>
                </a:lnTo>
                <a:lnTo>
                  <a:pt x="126774" y="96030"/>
                </a:lnTo>
                <a:lnTo>
                  <a:pt x="95231" y="127711"/>
                </a:lnTo>
                <a:lnTo>
                  <a:pt x="67585" y="162892"/>
                </a:lnTo>
                <a:lnTo>
                  <a:pt x="44184" y="201207"/>
                </a:lnTo>
                <a:lnTo>
                  <a:pt x="25376" y="242288"/>
                </a:lnTo>
                <a:lnTo>
                  <a:pt x="11510" y="285768"/>
                </a:lnTo>
                <a:lnTo>
                  <a:pt x="2935" y="331281"/>
                </a:lnTo>
                <a:lnTo>
                  <a:pt x="0" y="378460"/>
                </a:lnTo>
                <a:lnTo>
                  <a:pt x="0" y="2496312"/>
                </a:lnTo>
                <a:lnTo>
                  <a:pt x="1465706" y="2496312"/>
                </a:lnTo>
                <a:lnTo>
                  <a:pt x="1465706" y="378460"/>
                </a:lnTo>
                <a:lnTo>
                  <a:pt x="1468680" y="331281"/>
                </a:lnTo>
                <a:lnTo>
                  <a:pt x="1477355" y="285768"/>
                </a:lnTo>
                <a:lnTo>
                  <a:pt x="1491364" y="242288"/>
                </a:lnTo>
                <a:lnTo>
                  <a:pt x="1510340" y="201207"/>
                </a:lnTo>
                <a:lnTo>
                  <a:pt x="1533916" y="162892"/>
                </a:lnTo>
                <a:lnTo>
                  <a:pt x="1561725" y="127711"/>
                </a:lnTo>
                <a:lnTo>
                  <a:pt x="1593398" y="96030"/>
                </a:lnTo>
                <a:lnTo>
                  <a:pt x="1628570" y="68216"/>
                </a:lnTo>
                <a:lnTo>
                  <a:pt x="1666872" y="44637"/>
                </a:lnTo>
                <a:lnTo>
                  <a:pt x="1707937" y="25658"/>
                </a:lnTo>
                <a:lnTo>
                  <a:pt x="1751398" y="11648"/>
                </a:lnTo>
                <a:lnTo>
                  <a:pt x="1796888" y="2973"/>
                </a:lnTo>
                <a:lnTo>
                  <a:pt x="1844039" y="0"/>
                </a:lnTo>
                <a:close/>
              </a:path>
            </a:pathLst>
          </a:custGeom>
          <a:solidFill>
            <a:srgbClr val="927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2298" y="1650949"/>
            <a:ext cx="16706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40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0" spc="39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8000" spc="-8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8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757" y="4163695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8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57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1736" y="42557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solidFill>
                  <a:srgbClr val="7E7E7E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12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112</Words>
  <Application>Microsoft Office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Source Sans Pro</vt:lpstr>
      <vt:lpstr>Bodoni MT Black</vt:lpstr>
      <vt:lpstr>Arial</vt:lpstr>
      <vt:lpstr>Wingdings</vt:lpstr>
      <vt:lpstr>Copperplate Gothic Bold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System Ensures: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Simulator</dc:title>
  <cp:lastModifiedBy>Nahid khan</cp:lastModifiedBy>
  <cp:revision>62</cp:revision>
  <dcterms:modified xsi:type="dcterms:W3CDTF">2020-05-10T11:35:53Z</dcterms:modified>
</cp:coreProperties>
</file>