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21A525-7C3E-40A0-B68F-CF92F54EB42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92B7AF-38FA-4F81-9AC7-0448F98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A8AB-DA9E-7F20-64D7-4B427689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16" y="1742387"/>
            <a:ext cx="8825658" cy="861420"/>
          </a:xfrm>
        </p:spPr>
        <p:txBody>
          <a:bodyPr/>
          <a:lstStyle/>
          <a:p>
            <a:pPr algn="ctr"/>
            <a:r>
              <a:rPr lang="en-US" b="1" dirty="0"/>
              <a:t>Analog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9684-CDD6-410B-BD4B-E05902F2F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014" y="3743059"/>
            <a:ext cx="5035986" cy="1518489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by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Nahidul Islam Shakin</a:t>
            </a:r>
          </a:p>
          <a:p>
            <a:pPr algn="ctr"/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18CSE246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D8F84-A42A-506B-C718-0A60F4C2C61B}"/>
              </a:ext>
            </a:extLst>
          </p:cNvPr>
          <p:cNvSpPr txBox="1"/>
          <p:nvPr/>
        </p:nvSpPr>
        <p:spPr>
          <a:xfrm>
            <a:off x="6550702" y="3743059"/>
            <a:ext cx="412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Supervisor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Martuza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Ahamad</a:t>
            </a:r>
          </a:p>
          <a:p>
            <a:pPr algn="ctr"/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  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840-7163-3F3C-0B65-CC8D5C2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2CB8-0E7C-5A49-8B10-5524B44F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52330"/>
          </a:xfrm>
        </p:spPr>
        <p:txBody>
          <a:bodyPr>
            <a:noAutofit/>
          </a:bodyPr>
          <a:lstStyle/>
          <a:p>
            <a:r>
              <a:rPr lang="en-US" sz="2400" dirty="0"/>
              <a:t>Project Title: Analog Clock C++</a:t>
            </a:r>
          </a:p>
          <a:p>
            <a:r>
              <a:rPr lang="en-US" sz="2400" dirty="0"/>
              <a:t>Create a visually appealing analog clock using C++ and GUI.</a:t>
            </a:r>
          </a:p>
          <a:p>
            <a:r>
              <a:rPr lang="en-US" sz="2400" dirty="0"/>
              <a:t>Blend classic aesthetics with modern technology.</a:t>
            </a:r>
          </a:p>
          <a:p>
            <a:r>
              <a:rPr lang="en-US" sz="2400" dirty="0"/>
              <a:t>Showcase the beauty of both programming and design.</a:t>
            </a:r>
          </a:p>
          <a:p>
            <a:r>
              <a:rPr lang="en-US" sz="2400" dirty="0"/>
              <a:t>Explore the charm of analog timekeeping in a digital world</a:t>
            </a:r>
          </a:p>
        </p:txBody>
      </p:sp>
    </p:spTree>
    <p:extLst>
      <p:ext uri="{BB962C8B-B14F-4D97-AF65-F5344CB8AC3E}">
        <p14:creationId xmlns:p14="http://schemas.microsoft.com/office/powerpoint/2010/main" val="415979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2388-B240-AD1B-E843-834EB07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D1E8-7ACA-593D-8F28-DEE09A3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Objective:</a:t>
            </a:r>
          </a:p>
          <a:p>
            <a:pPr lvl="1"/>
            <a:r>
              <a:rPr lang="en-US" sz="2000" dirty="0"/>
              <a:t>Design and implement an analog clock.</a:t>
            </a:r>
          </a:p>
          <a:p>
            <a:pPr lvl="1"/>
            <a:r>
              <a:rPr lang="en-US" sz="2000" dirty="0"/>
              <a:t>Utilize C++ programming language.</a:t>
            </a:r>
          </a:p>
          <a:p>
            <a:pPr lvl="1"/>
            <a:r>
              <a:rPr lang="en-US" sz="2000" dirty="0"/>
              <a:t>Incorporate a Graphical User Interface (GUI).</a:t>
            </a:r>
          </a:p>
          <a:p>
            <a:r>
              <a:rPr lang="en-US" sz="2400" b="1" dirty="0"/>
              <a:t>Core Focus:</a:t>
            </a:r>
          </a:p>
          <a:p>
            <a:pPr lvl="1"/>
            <a:r>
              <a:rPr lang="en-US" sz="2000" dirty="0"/>
              <a:t>Create an aesthetically pleasing analog clock.</a:t>
            </a:r>
          </a:p>
          <a:p>
            <a:pPr lvl="1"/>
            <a:r>
              <a:rPr lang="en-US" sz="2000" dirty="0"/>
              <a:t>Offer a unique, interactive timekeeping experience.</a:t>
            </a:r>
          </a:p>
          <a:p>
            <a:pPr lvl="1"/>
            <a:r>
              <a:rPr lang="en-US" sz="2000" dirty="0"/>
              <a:t>Combine the elegance of analog timepieces with modern technology.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505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FE0-D1DD-3470-80B1-EB7CA74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6E09-C9BF-FDD9-A17D-F2CF9116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Key features</a:t>
            </a:r>
          </a:p>
          <a:p>
            <a:pPr lvl="1"/>
            <a:r>
              <a:rPr lang="en-US" sz="2000" dirty="0"/>
              <a:t>Real-time time display.</a:t>
            </a:r>
          </a:p>
          <a:p>
            <a:pPr lvl="1"/>
            <a:r>
              <a:rPr lang="en-US" sz="2000" dirty="0"/>
              <a:t>Smooth, visually appealing clock hands movement.</a:t>
            </a:r>
          </a:p>
          <a:p>
            <a:pPr lvl="1"/>
            <a:r>
              <a:rPr lang="en-US" sz="2000" dirty="0"/>
              <a:t>Seamless integration of programming and design.</a:t>
            </a:r>
          </a:p>
        </p:txBody>
      </p:sp>
    </p:spTree>
    <p:extLst>
      <p:ext uri="{BB962C8B-B14F-4D97-AF65-F5344CB8AC3E}">
        <p14:creationId xmlns:p14="http://schemas.microsoft.com/office/powerpoint/2010/main" val="123735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AC8A-AEA8-4E29-1418-56599CD3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AB86E-467D-F3C3-023B-2BDD9759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89" y="2249375"/>
            <a:ext cx="4448824" cy="4608625"/>
          </a:xfrm>
        </p:spPr>
      </p:pic>
    </p:spTree>
    <p:extLst>
      <p:ext uri="{BB962C8B-B14F-4D97-AF65-F5344CB8AC3E}">
        <p14:creationId xmlns:p14="http://schemas.microsoft.com/office/powerpoint/2010/main" val="11549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7050-2679-22A3-939F-2D88630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8511-A1B5-514F-0457-4BA530A0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10848624" cy="4480560"/>
          </a:xfrm>
        </p:spPr>
        <p:txBody>
          <a:bodyPr>
            <a:normAutofit/>
          </a:bodyPr>
          <a:lstStyle/>
          <a:p>
            <a:r>
              <a:rPr lang="en-US" sz="2000" b="1" dirty="0"/>
              <a:t>Hours numbering:</a:t>
            </a:r>
          </a:p>
          <a:p>
            <a:pPr lvl="1"/>
            <a:r>
              <a:rPr lang="es-ES" sz="2000" dirty="0" err="1"/>
              <a:t>outtextxy</a:t>
            </a:r>
            <a:r>
              <a:rPr lang="es-ES" sz="2000" dirty="0"/>
              <a:t>(350+150*sin(1*PI/6)-5 ,  350-150*cos(1*PI/6)-7 , "1");</a:t>
            </a:r>
          </a:p>
          <a:p>
            <a:r>
              <a:rPr lang="en-US" sz="2000" b="1" dirty="0"/>
              <a:t>Hours hand:</a:t>
            </a:r>
          </a:p>
          <a:p>
            <a:pPr lvl="1"/>
            <a:r>
              <a:rPr lang="en-US" sz="2000" dirty="0"/>
              <a:t>line(350,350,350+70*sin(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tm_hour</a:t>
            </a:r>
            <a:r>
              <a:rPr lang="en-US" sz="2000" dirty="0"/>
              <a:t> * PI/6),350-70*cos(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tm_hour</a:t>
            </a:r>
            <a:r>
              <a:rPr lang="en-US" sz="2000" dirty="0"/>
              <a:t> * PI/6));</a:t>
            </a:r>
          </a:p>
          <a:p>
            <a:r>
              <a:rPr lang="en-US" sz="2000" b="1" dirty="0"/>
              <a:t>Minutes hand:</a:t>
            </a:r>
          </a:p>
          <a:p>
            <a:pPr lvl="1"/>
            <a:r>
              <a:rPr lang="da-DK" sz="2000" dirty="0"/>
              <a:t>line(350,350,350+100*sin(ltm-&gt;tm_min * PI/30),350-100*cos(ltm-&gt;tm_min * PI/30));</a:t>
            </a:r>
            <a:endParaRPr lang="en-US" sz="2000" dirty="0"/>
          </a:p>
          <a:p>
            <a:r>
              <a:rPr lang="en-US" sz="2000" b="1" dirty="0"/>
              <a:t>Second’s hand:</a:t>
            </a:r>
          </a:p>
          <a:p>
            <a:pPr lvl="1"/>
            <a:r>
              <a:rPr lang="en-US" sz="2000" dirty="0"/>
              <a:t>line(350,350,350+130*sin(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tm_sec</a:t>
            </a:r>
            <a:r>
              <a:rPr lang="en-US" sz="2000" dirty="0"/>
              <a:t> * PI/30),350-130*cos(</a:t>
            </a:r>
            <a:r>
              <a:rPr lang="en-US" sz="2000" dirty="0" err="1"/>
              <a:t>ltm</a:t>
            </a:r>
            <a:r>
              <a:rPr lang="en-US" sz="2000" dirty="0"/>
              <a:t>-&gt;</a:t>
            </a:r>
            <a:r>
              <a:rPr lang="en-US" sz="2000" dirty="0" err="1"/>
              <a:t>tm_sec</a:t>
            </a:r>
            <a:r>
              <a:rPr lang="en-US" sz="2000" dirty="0"/>
              <a:t> * PI/30));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ltm</a:t>
            </a:r>
            <a:r>
              <a:rPr lang="en-US" sz="2000" dirty="0"/>
              <a:t>” is a pointer variable that point to the </a:t>
            </a:r>
            <a:r>
              <a:rPr lang="en-US" sz="2000" dirty="0" err="1"/>
              <a:t>localtime</a:t>
            </a:r>
            <a:r>
              <a:rPr lang="en-US" sz="2000" dirty="0"/>
              <a:t> of the system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A2E5-D694-7D31-A1EE-51F4225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E05C-9DA0-17A3-EC81-DE8316CA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https://www.javatpoint.com/cpp-gui</a:t>
            </a:r>
          </a:p>
        </p:txBody>
      </p:sp>
    </p:spTree>
    <p:extLst>
      <p:ext uri="{BB962C8B-B14F-4D97-AF65-F5344CB8AC3E}">
        <p14:creationId xmlns:p14="http://schemas.microsoft.com/office/powerpoint/2010/main" val="21606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C34-D3F7-DE3C-3413-AA561623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5812-E7D3-930C-5C63-BEAF917D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815"/>
            <a:ext cx="8825659" cy="4289367"/>
          </a:xfrm>
        </p:spPr>
        <p:txBody>
          <a:bodyPr>
            <a:normAutofit/>
          </a:bodyPr>
          <a:lstStyle/>
          <a:p>
            <a:r>
              <a:rPr lang="en-US" sz="2000" dirty="0"/>
              <a:t>In this presentation, we embarked on a journey to bring the timeless charm of analog clocks into the digital world using C++ and a GUI.</a:t>
            </a:r>
          </a:p>
          <a:p>
            <a:r>
              <a:rPr lang="en-US" sz="2000" dirty="0"/>
              <a:t>We successfully designed and implemented an analog clock that not only tells time but also captivates the eye with its aesthetic appeal.</a:t>
            </a:r>
          </a:p>
          <a:p>
            <a:r>
              <a:rPr lang="en-US" sz="2000" dirty="0"/>
              <a:t>Our Analog Clock C++ GUI project reminds us that in a world driven by digital precision, there’s still room for the elegance and simplicity of analog timekeeping.</a:t>
            </a:r>
          </a:p>
        </p:txBody>
      </p:sp>
    </p:spTree>
    <p:extLst>
      <p:ext uri="{BB962C8B-B14F-4D97-AF65-F5344CB8AC3E}">
        <p14:creationId xmlns:p14="http://schemas.microsoft.com/office/powerpoint/2010/main" val="250149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DFC51-E47A-1A3F-0CFA-FE356F9298DE}"/>
              </a:ext>
            </a:extLst>
          </p:cNvPr>
          <p:cNvSpPr txBox="1"/>
          <p:nvPr/>
        </p:nvSpPr>
        <p:spPr>
          <a:xfrm>
            <a:off x="2693324" y="2593571"/>
            <a:ext cx="606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41230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</TotalTime>
  <Words>384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Analog Clock</vt:lpstr>
      <vt:lpstr>Introduction</vt:lpstr>
      <vt:lpstr>Overview</vt:lpstr>
      <vt:lpstr>Overview</vt:lpstr>
      <vt:lpstr>Clock</vt:lpstr>
      <vt:lpstr>Code Snippets</vt:lpstr>
      <vt:lpstr>Reference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Clock</dc:title>
  <dc:creator>Nahidul Islam Shakin</dc:creator>
  <cp:lastModifiedBy>Nahidul Islam Shakin</cp:lastModifiedBy>
  <cp:revision>4</cp:revision>
  <dcterms:created xsi:type="dcterms:W3CDTF">2023-09-01T16:02:39Z</dcterms:created>
  <dcterms:modified xsi:type="dcterms:W3CDTF">2023-09-02T18:10:01Z</dcterms:modified>
</cp:coreProperties>
</file>