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9" r:id="rId2"/>
    <p:sldId id="260" r:id="rId3"/>
    <p:sldId id="261" r:id="rId4"/>
    <p:sldId id="262" r:id="rId5"/>
    <p:sldId id="263" r:id="rId6"/>
    <p:sldId id="256" r:id="rId7"/>
    <p:sldId id="264" r:id="rId8"/>
    <p:sldId id="265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E2E23A-8ED5-4898-82A3-0BB610AEDC54}">
          <p14:sldIdLst>
            <p14:sldId id="259"/>
            <p14:sldId id="260"/>
            <p14:sldId id="261"/>
            <p14:sldId id="262"/>
            <p14:sldId id="263"/>
            <p14:sldId id="256"/>
            <p14:sldId id="264"/>
            <p14:sldId id="265"/>
          </p14:sldIdLst>
        </p14:section>
        <p14:section name="Untitled Section" id="{19DE15CA-2F38-43CA-AA68-B7B5E54EFE5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57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75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27B1-B491-455C-B78B-D4CE8179E8F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78F09-165D-4EED-AE7E-0B13DE2A4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8690-02C5-29B1-A832-66CC26D24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5" y="561473"/>
            <a:ext cx="9489826" cy="1857626"/>
          </a:xfrm>
        </p:spPr>
        <p:txBody>
          <a:bodyPr/>
          <a:lstStyle/>
          <a:p>
            <a:r>
              <a:rPr lang="en-US" dirty="0"/>
              <a:t>EduAsses360 – MCQ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A497-82E1-231E-7B49-CBB875A95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606" y="4394039"/>
            <a:ext cx="3554794" cy="137307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Project by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Nahidul Islam Shakin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Id : 18CSE246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7EA15C-B2A9-75FE-F323-49F9BA42E548}"/>
              </a:ext>
            </a:extLst>
          </p:cNvPr>
          <p:cNvSpPr txBox="1">
            <a:spLocks/>
          </p:cNvSpPr>
          <p:nvPr/>
        </p:nvSpPr>
        <p:spPr>
          <a:xfrm>
            <a:off x="6400798" y="4438901"/>
            <a:ext cx="2839453" cy="1857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effectLst/>
              </a:rPr>
              <a:t>Project Supervisor</a:t>
            </a:r>
          </a:p>
          <a:p>
            <a:pPr algn="r"/>
            <a:r>
              <a:rPr lang="en-US" dirty="0" err="1">
                <a:effectLst/>
              </a:rPr>
              <a:t>Sakifa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Aktar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Assistant Professor,</a:t>
            </a:r>
          </a:p>
          <a:p>
            <a:pPr algn="r"/>
            <a:r>
              <a:rPr lang="en-US" dirty="0">
                <a:effectLst/>
              </a:rPr>
              <a:t>CSE, BSMRSTU</a:t>
            </a:r>
          </a:p>
          <a:p>
            <a:pPr algn="r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502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A00-F931-59D4-3104-8E79226D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43671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Welcome to my presentation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380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51E-5E18-ACDE-6699-62D1156D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AC4-2F90-C0D8-E647-62C81F39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75347"/>
          </a:xfrm>
        </p:spPr>
        <p:txBody>
          <a:bodyPr>
            <a:normAutofit/>
          </a:bodyPr>
          <a:lstStyle/>
          <a:p>
            <a:r>
              <a:rPr lang="en-US" sz="2200" dirty="0"/>
              <a:t>Common Challenges in Exam Preparation :</a:t>
            </a:r>
          </a:p>
          <a:p>
            <a:pPr lvl="1"/>
            <a:r>
              <a:rPr lang="en-US" sz="2000" dirty="0"/>
              <a:t>Lack of personalized feedback and analysis after exams.</a:t>
            </a:r>
          </a:p>
          <a:p>
            <a:pPr lvl="1"/>
            <a:r>
              <a:rPr lang="en-US" sz="2000" dirty="0"/>
              <a:t>Difficulty in finding relevant syllabus, guides and notes.</a:t>
            </a:r>
          </a:p>
          <a:p>
            <a:pPr lvl="1"/>
            <a:r>
              <a:rPr lang="en-US" sz="2000" dirty="0"/>
              <a:t>Inefficient time management due to scattered study resources.</a:t>
            </a:r>
          </a:p>
          <a:p>
            <a:pPr lvl="1"/>
            <a:r>
              <a:rPr lang="en-US" sz="2000" dirty="0"/>
              <a:t>Overwhelmed by the abundance of information.</a:t>
            </a:r>
          </a:p>
          <a:p>
            <a:pPr lvl="1"/>
            <a:r>
              <a:rPr lang="en-US" sz="2000" dirty="0"/>
              <a:t>Limited access to effective practice exams.</a:t>
            </a:r>
          </a:p>
        </p:txBody>
      </p:sp>
    </p:spTree>
    <p:extLst>
      <p:ext uri="{BB962C8B-B14F-4D97-AF65-F5344CB8AC3E}">
        <p14:creationId xmlns:p14="http://schemas.microsoft.com/office/powerpoint/2010/main" val="149328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B79-BFA3-8DED-911A-42833B9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A34D-8932-2464-D341-54969DE9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0862"/>
            <a:ext cx="10353762" cy="3695136"/>
          </a:xfrm>
        </p:spPr>
        <p:txBody>
          <a:bodyPr>
            <a:normAutofit/>
          </a:bodyPr>
          <a:lstStyle/>
          <a:p>
            <a:r>
              <a:rPr lang="en-US" sz="2200" dirty="0"/>
              <a:t>EduAssess360 Solution : </a:t>
            </a:r>
          </a:p>
          <a:p>
            <a:pPr lvl="1"/>
            <a:r>
              <a:rPr lang="en-US" sz="2000" dirty="0"/>
              <a:t>Integrated platform providing syllabus, notes.</a:t>
            </a:r>
          </a:p>
          <a:p>
            <a:pPr lvl="1"/>
            <a:r>
              <a:rPr lang="en-US" sz="2000" dirty="0"/>
              <a:t>Personalized study recommendations.</a:t>
            </a:r>
          </a:p>
          <a:p>
            <a:pPr lvl="1"/>
            <a:r>
              <a:rPr lang="en-US" sz="2000" dirty="0"/>
              <a:t>AI-driven insights to identify and improve weak areas.</a:t>
            </a:r>
          </a:p>
          <a:p>
            <a:pPr lvl="1"/>
            <a:r>
              <a:rPr lang="en-US" sz="2000" dirty="0"/>
              <a:t>Streamlined access to category-wise exams and tailored study materials.</a:t>
            </a:r>
          </a:p>
        </p:txBody>
      </p:sp>
    </p:spTree>
    <p:extLst>
      <p:ext uri="{BB962C8B-B14F-4D97-AF65-F5344CB8AC3E}">
        <p14:creationId xmlns:p14="http://schemas.microsoft.com/office/powerpoint/2010/main" val="17483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9FEC-D7A5-0960-ED86-61463FF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6274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08E5-9A59-C362-2D45-30958031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36295"/>
            <a:ext cx="10353762" cy="5125453"/>
          </a:xfrm>
        </p:spPr>
        <p:txBody>
          <a:bodyPr>
            <a:normAutofit/>
          </a:bodyPr>
          <a:lstStyle/>
          <a:p>
            <a:r>
              <a:rPr lang="en-US" sz="2200" dirty="0"/>
              <a:t>MCQ and Written Exams : </a:t>
            </a:r>
            <a:r>
              <a:rPr lang="en-US" sz="2000" dirty="0"/>
              <a:t>Exams with AI evaluation and feedback.</a:t>
            </a:r>
          </a:p>
          <a:p>
            <a:r>
              <a:rPr lang="en-US" sz="2200" dirty="0"/>
              <a:t>Category-Wise Exam System : </a:t>
            </a:r>
            <a:r>
              <a:rPr lang="en-US" sz="2000" dirty="0"/>
              <a:t>Different levels like SSC, HSC, Undergraduate, Job exam.</a:t>
            </a:r>
          </a:p>
          <a:p>
            <a:r>
              <a:rPr lang="en-US" sz="2200" dirty="0"/>
              <a:t>AI-Driven Notes and Suggestions : </a:t>
            </a:r>
            <a:r>
              <a:rPr lang="en-US" sz="2000" dirty="0"/>
              <a:t>Personalized content based on exam performance.</a:t>
            </a:r>
          </a:p>
          <a:p>
            <a:r>
              <a:rPr lang="en-US" sz="2200" dirty="0"/>
              <a:t>Reward System : </a:t>
            </a:r>
            <a:r>
              <a:rPr lang="en-US" sz="2000" dirty="0"/>
              <a:t>Points for good performance, which can be converted to unlock paid features.</a:t>
            </a:r>
          </a:p>
          <a:p>
            <a:r>
              <a:rPr lang="en-US" sz="2200" dirty="0"/>
              <a:t>Subscription System : </a:t>
            </a:r>
            <a:r>
              <a:rPr lang="en-US" sz="2000" dirty="0"/>
              <a:t>Paid exams, notes, and other resources.</a:t>
            </a:r>
          </a:p>
          <a:p>
            <a:r>
              <a:rPr lang="en-US" sz="2200" dirty="0"/>
              <a:t>Teacher Panel : </a:t>
            </a:r>
            <a:r>
              <a:rPr lang="en-US" sz="2000" dirty="0"/>
              <a:t>Allows teachers to set questions, get feedback, and improve question quality.</a:t>
            </a:r>
          </a:p>
          <a:p>
            <a:r>
              <a:rPr lang="en-US" sz="2200" dirty="0"/>
              <a:t>Admin Panel : </a:t>
            </a:r>
            <a:r>
              <a:rPr lang="en-US" sz="2000" dirty="0"/>
              <a:t>Controls question permissions, point distribution,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429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0AD0-5C2E-103C-0672-614A1118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8" y="762151"/>
            <a:ext cx="6690029" cy="609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BBA6E-80D1-3C71-305F-57C19E6CE017}"/>
              </a:ext>
            </a:extLst>
          </p:cNvPr>
          <p:cNvSpPr txBox="1"/>
          <p:nvPr/>
        </p:nvSpPr>
        <p:spPr>
          <a:xfrm>
            <a:off x="3451411" y="144381"/>
            <a:ext cx="43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9369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4E3-1B08-4D34-517A-A69D83CD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C242-C33E-C1FE-47B2-BBF33BE4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Read Notes Category-Wise</a:t>
            </a:r>
          </a:p>
          <a:p>
            <a:pPr lvl="1"/>
            <a:r>
              <a:rPr lang="en-US" sz="2000" dirty="0"/>
              <a:t>Access study notes organized by specific exam categories.</a:t>
            </a:r>
          </a:p>
          <a:p>
            <a:r>
              <a:rPr lang="en-US" sz="2200" dirty="0"/>
              <a:t>See Question Bank</a:t>
            </a:r>
          </a:p>
          <a:p>
            <a:pPr lvl="1"/>
            <a:r>
              <a:rPr lang="en-US" sz="2000" dirty="0"/>
              <a:t>Browse and practice with a comprehensive question bank.</a:t>
            </a:r>
          </a:p>
          <a:p>
            <a:r>
              <a:rPr lang="en-US" sz="2200" dirty="0"/>
              <a:t>Select Category</a:t>
            </a:r>
          </a:p>
          <a:p>
            <a:pPr lvl="1"/>
            <a:r>
              <a:rPr lang="en-US" sz="2000" dirty="0"/>
              <a:t>Choose the exam category for targeted content.</a:t>
            </a:r>
          </a:p>
          <a:p>
            <a:r>
              <a:rPr lang="en-US" sz="2200" dirty="0"/>
              <a:t>Attend in Category-Wise Exam Series</a:t>
            </a:r>
          </a:p>
          <a:p>
            <a:pPr lvl="1"/>
            <a:r>
              <a:rPr lang="en-US" sz="2000" dirty="0"/>
              <a:t>Participate in a series of practice exams tailored to your category.</a:t>
            </a:r>
          </a:p>
          <a:p>
            <a:pPr lvl="1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5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D87-D31A-7D14-8BF0-E798A355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Actions in the User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1E5-C042-58A0-CEE6-412078DF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Attend in Live Exam</a:t>
            </a:r>
          </a:p>
          <a:p>
            <a:pPr lvl="1"/>
            <a:r>
              <a:rPr lang="en-US" sz="2000" dirty="0"/>
              <a:t>Take real-time, live exams to simulate the actual test environment.</a:t>
            </a:r>
          </a:p>
          <a:p>
            <a:r>
              <a:rPr lang="en-US" sz="2200" dirty="0"/>
              <a:t>See Analytical Result and Notes</a:t>
            </a:r>
          </a:p>
          <a:p>
            <a:pPr lvl="1"/>
            <a:r>
              <a:rPr lang="en-US" sz="2000" dirty="0"/>
              <a:t>Get detailed performance analysis and study recommendations.</a:t>
            </a:r>
          </a:p>
          <a:p>
            <a:r>
              <a:rPr lang="en-US" sz="2200" dirty="0"/>
              <a:t>See Merit List</a:t>
            </a:r>
          </a:p>
          <a:p>
            <a:pPr lvl="1"/>
            <a:r>
              <a:rPr lang="en-US" sz="2000" dirty="0"/>
              <a:t>View rankings and compare performance with peers.</a:t>
            </a:r>
          </a:p>
          <a:p>
            <a:r>
              <a:rPr lang="en-US" sz="2200" dirty="0"/>
              <a:t>Registration/Login</a:t>
            </a:r>
          </a:p>
          <a:p>
            <a:pPr lvl="1"/>
            <a:r>
              <a:rPr lang="en-US" sz="2000" dirty="0"/>
              <a:t>Register or log in to access personalized features.</a:t>
            </a:r>
          </a:p>
        </p:txBody>
      </p:sp>
    </p:spTree>
    <p:extLst>
      <p:ext uri="{BB962C8B-B14F-4D97-AF65-F5344CB8AC3E}">
        <p14:creationId xmlns:p14="http://schemas.microsoft.com/office/powerpoint/2010/main" val="14110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6623B-78C3-7A4B-0BFE-A66D7CDC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8" y="1412422"/>
            <a:ext cx="5761584" cy="5445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33608F-80F4-8CD9-B2BC-AC210E55B28F}"/>
              </a:ext>
            </a:extLst>
          </p:cNvPr>
          <p:cNvSpPr txBox="1"/>
          <p:nvPr/>
        </p:nvSpPr>
        <p:spPr>
          <a:xfrm>
            <a:off x="3621741" y="528918"/>
            <a:ext cx="463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 Panel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61690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337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EduAsses360 – MCQ Exam</vt:lpstr>
      <vt:lpstr>Welcome to my presentation </vt:lpstr>
      <vt:lpstr>INTRODUCTION</vt:lpstr>
      <vt:lpstr>INTRODUCTION</vt:lpstr>
      <vt:lpstr>KEY FEATURES</vt:lpstr>
      <vt:lpstr>PowerPoint Presentation</vt:lpstr>
      <vt:lpstr>Key Actions in the User Panel</vt:lpstr>
      <vt:lpstr>Key Actions in the User Panel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Nahidul Islam Shakin</dc:creator>
  <cp:lastModifiedBy>Nahidul Islam Shakin</cp:lastModifiedBy>
  <cp:revision>2</cp:revision>
  <dcterms:created xsi:type="dcterms:W3CDTF">2024-07-14T19:38:51Z</dcterms:created>
  <dcterms:modified xsi:type="dcterms:W3CDTF">2024-08-27T19:54:32Z</dcterms:modified>
</cp:coreProperties>
</file>