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5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75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27B1-B491-455C-B78B-D4CE8179E8F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690-02C5-29B1-A832-66CC26D24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5" y="561473"/>
            <a:ext cx="9489826" cy="1857626"/>
          </a:xfrm>
        </p:spPr>
        <p:txBody>
          <a:bodyPr/>
          <a:lstStyle/>
          <a:p>
            <a:r>
              <a:rPr lang="en-US" dirty="0"/>
              <a:t>EduAsses360 – MCQ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A497-82E1-231E-7B49-CBB875A95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606" y="4394039"/>
            <a:ext cx="3554794" cy="137307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Project by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Nahidul Islam Shakin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Id : 18CSE246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7EA15C-B2A9-75FE-F323-49F9BA42E548}"/>
              </a:ext>
            </a:extLst>
          </p:cNvPr>
          <p:cNvSpPr txBox="1">
            <a:spLocks/>
          </p:cNvSpPr>
          <p:nvPr/>
        </p:nvSpPr>
        <p:spPr>
          <a:xfrm>
            <a:off x="6400798" y="4438901"/>
            <a:ext cx="2839453" cy="1857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effectLst/>
              </a:rPr>
              <a:t>Project Supervisor</a:t>
            </a:r>
          </a:p>
          <a:p>
            <a:pPr algn="r"/>
            <a:r>
              <a:rPr lang="en-US" dirty="0" err="1">
                <a:effectLst/>
              </a:rPr>
              <a:t>Sakifa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Aktar</a:t>
            </a:r>
            <a:endParaRPr lang="en-US" dirty="0">
              <a:effectLst/>
            </a:endParaRPr>
          </a:p>
          <a:p>
            <a:pPr algn="r"/>
            <a:r>
              <a:rPr lang="en-US" dirty="0">
                <a:effectLst/>
              </a:rPr>
              <a:t>Assistant Professor,</a:t>
            </a:r>
          </a:p>
          <a:p>
            <a:pPr algn="r"/>
            <a:r>
              <a:rPr lang="en-US" dirty="0">
                <a:effectLst/>
              </a:rPr>
              <a:t>CSE, BSMRSTU</a:t>
            </a:r>
          </a:p>
          <a:p>
            <a:pPr algn="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502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71BD-D1A9-9CC8-CF86-6812211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Admin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FAEE-E30D-B224-28E1-5437967F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169"/>
            <a:ext cx="8596668" cy="443271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Upload Notes</a:t>
            </a:r>
          </a:p>
          <a:p>
            <a:pPr lvl="1"/>
            <a:r>
              <a:rPr lang="en-US" sz="2000" dirty="0"/>
              <a:t>Add study notes to the system, categorized by exam type.</a:t>
            </a:r>
          </a:p>
          <a:p>
            <a:r>
              <a:rPr lang="en-US" sz="2200" dirty="0"/>
              <a:t>Upload Question Bank</a:t>
            </a:r>
          </a:p>
          <a:p>
            <a:pPr lvl="1"/>
            <a:r>
              <a:rPr lang="en-US" sz="2000" dirty="0"/>
              <a:t>Manage and upload questions for various exams.</a:t>
            </a:r>
          </a:p>
          <a:p>
            <a:r>
              <a:rPr lang="en-US" sz="2200" dirty="0"/>
              <a:t>Arrange Exam Series</a:t>
            </a:r>
          </a:p>
          <a:p>
            <a:pPr lvl="1"/>
            <a:r>
              <a:rPr lang="en-US" sz="2000" dirty="0"/>
              <a:t>Organize and schedule category-wise exam series.</a:t>
            </a:r>
          </a:p>
          <a:p>
            <a:r>
              <a:rPr lang="en-US" sz="2200" dirty="0"/>
              <a:t>Set Questions for Live Exam</a:t>
            </a:r>
          </a:p>
          <a:p>
            <a:pPr lvl="1"/>
            <a:r>
              <a:rPr lang="en-US" sz="2000" dirty="0"/>
              <a:t>Select and set questions for upcoming live exams.</a:t>
            </a:r>
          </a:p>
          <a:p>
            <a:r>
              <a:rPr lang="en-US" sz="2200" dirty="0"/>
              <a:t>Login</a:t>
            </a:r>
          </a:p>
          <a:p>
            <a:pPr lvl="1"/>
            <a:r>
              <a:rPr lang="en-US" sz="2000" dirty="0"/>
              <a:t>Secure access to the admin panel for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91979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3466-630E-DFEC-ACF7-24A1EC31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5591-6556-A5FE-EC27-AF6F530A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Cross-Platform Development :</a:t>
            </a:r>
          </a:p>
          <a:p>
            <a:pPr lvl="1"/>
            <a:r>
              <a:rPr lang="en-US" sz="2000" dirty="0"/>
              <a:t>The app is built for both Android and iOS, with admin and question setter panels designed for Windows.</a:t>
            </a:r>
          </a:p>
          <a:p>
            <a:r>
              <a:rPr lang="en-US" sz="2200" dirty="0"/>
              <a:t>Technology Stack :</a:t>
            </a:r>
          </a:p>
          <a:p>
            <a:pPr lvl="1"/>
            <a:r>
              <a:rPr lang="en-US" sz="2000" dirty="0"/>
              <a:t>Front-End : Flutter (Dart Language) for developing a responsive and cross-platform user interface.</a:t>
            </a:r>
          </a:p>
          <a:p>
            <a:pPr lvl="1"/>
            <a:r>
              <a:rPr lang="en-US" sz="2000" dirty="0"/>
              <a:t>Back-End Django to handle server-side logic and API management.</a:t>
            </a:r>
          </a:p>
          <a:p>
            <a:pPr lvl="1"/>
            <a:r>
              <a:rPr lang="en-US" sz="2000" dirty="0"/>
              <a:t>Database: MySQL for managing and storing user data, exam questions, and results.</a:t>
            </a:r>
          </a:p>
        </p:txBody>
      </p:sp>
    </p:spTree>
    <p:extLst>
      <p:ext uri="{BB962C8B-B14F-4D97-AF65-F5344CB8AC3E}">
        <p14:creationId xmlns:p14="http://schemas.microsoft.com/office/powerpoint/2010/main" val="306159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9F48-B3B4-EA31-A520-B538D69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7CE8-97D6-CCF6-0C94-F1075DCB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Architecture :</a:t>
            </a:r>
          </a:p>
          <a:p>
            <a:pPr lvl="1"/>
            <a:r>
              <a:rPr lang="en-US" sz="2000" dirty="0"/>
              <a:t>Utilizes the MVVM (Model-View-</a:t>
            </a:r>
            <a:r>
              <a:rPr lang="en-US" sz="2000" dirty="0" err="1"/>
              <a:t>ViewModel</a:t>
            </a:r>
            <a:r>
              <a:rPr lang="en-US" sz="2000" dirty="0"/>
              <a:t>) architecture for scalable and maintainable codebase.</a:t>
            </a:r>
          </a:p>
          <a:p>
            <a:r>
              <a:rPr lang="en-US" sz="2200" dirty="0"/>
              <a:t>Deployment :</a:t>
            </a:r>
          </a:p>
          <a:p>
            <a:pPr lvl="1"/>
            <a:r>
              <a:rPr lang="en-US" sz="2000" dirty="0"/>
              <a:t>Android and iOS apps will be deployed to their respective app stores.</a:t>
            </a:r>
          </a:p>
          <a:p>
            <a:pPr lvl="1"/>
            <a:r>
              <a:rPr lang="en-US" sz="2000" dirty="0"/>
              <a:t>Admin and question setter panels will be deployed for windows OS.</a:t>
            </a:r>
          </a:p>
        </p:txBody>
      </p:sp>
    </p:spTree>
    <p:extLst>
      <p:ext uri="{BB962C8B-B14F-4D97-AF65-F5344CB8AC3E}">
        <p14:creationId xmlns:p14="http://schemas.microsoft.com/office/powerpoint/2010/main" val="398817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C0DD-B3FF-CAFA-85D2-98CB10A4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56"/>
            <a:ext cx="8596668" cy="1320800"/>
          </a:xfrm>
        </p:spPr>
        <p:txBody>
          <a:bodyPr/>
          <a:lstStyle/>
          <a:p>
            <a:r>
              <a:rPr lang="en-US" dirty="0"/>
              <a:t>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EC48-FE01-54C8-E804-C879A1B2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2527"/>
            <a:ext cx="8596668" cy="589547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Requirement Gathering &amp; Analysis</a:t>
            </a:r>
          </a:p>
          <a:p>
            <a:pPr lvl="1"/>
            <a:r>
              <a:rPr lang="en-US" sz="2000" dirty="0"/>
              <a:t>Define features and technical requirements.</a:t>
            </a:r>
          </a:p>
          <a:p>
            <a:r>
              <a:rPr lang="en-US" sz="2200" dirty="0"/>
              <a:t>Design Phase</a:t>
            </a:r>
          </a:p>
          <a:p>
            <a:pPr lvl="1"/>
            <a:r>
              <a:rPr lang="en-US" sz="2000" dirty="0"/>
              <a:t>UI/UX design, database schema, and architectural planning.</a:t>
            </a:r>
          </a:p>
          <a:p>
            <a:r>
              <a:rPr lang="en-US" sz="2200" dirty="0"/>
              <a:t>Front-End Development</a:t>
            </a:r>
          </a:p>
          <a:p>
            <a:pPr lvl="1"/>
            <a:r>
              <a:rPr lang="en-US" sz="2000" dirty="0"/>
              <a:t>Build UI using Flutter, implement state management.</a:t>
            </a:r>
          </a:p>
          <a:p>
            <a:r>
              <a:rPr lang="en-US" sz="2200" dirty="0"/>
              <a:t>Back-End Development</a:t>
            </a:r>
          </a:p>
          <a:p>
            <a:pPr lvl="1"/>
            <a:r>
              <a:rPr lang="en-US" sz="2000" dirty="0"/>
              <a:t>Develop APIs with Django; connect to MySQL database.</a:t>
            </a:r>
          </a:p>
          <a:p>
            <a:r>
              <a:rPr lang="en-US" sz="2200" dirty="0"/>
              <a:t>Testing &amp; Debugging</a:t>
            </a:r>
          </a:p>
          <a:p>
            <a:pPr lvl="1"/>
            <a:r>
              <a:rPr lang="en-US" sz="2000" dirty="0"/>
              <a:t>Conduct unit, integration, and user acceptance testing.</a:t>
            </a:r>
          </a:p>
          <a:p>
            <a:r>
              <a:rPr lang="en-US" sz="2200" dirty="0"/>
              <a:t>Deployment</a:t>
            </a:r>
          </a:p>
          <a:p>
            <a:pPr lvl="1"/>
            <a:r>
              <a:rPr lang="en-US" sz="2000" dirty="0"/>
              <a:t>Release on app stores; deploy admin panel on Windows.</a:t>
            </a:r>
          </a:p>
          <a:p>
            <a:r>
              <a:rPr lang="en-US" sz="2200" dirty="0"/>
              <a:t>Maintenance &amp; Updates</a:t>
            </a:r>
          </a:p>
          <a:p>
            <a:pPr lvl="1"/>
            <a:r>
              <a:rPr lang="en-US" sz="2000" dirty="0"/>
              <a:t>Monitor, fix bugs, and update features regularly.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3C9B-C184-9FA9-7E16-5FC1B85F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3978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7761-F57B-EF4E-891C-F8C398D4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EduAssess360 addresses key challenges in exam preparation by providing a comprehensive, AI-driven solution.</a:t>
            </a:r>
          </a:p>
          <a:p>
            <a:r>
              <a:rPr lang="en-US" sz="2000" dirty="0"/>
              <a:t>The app enhances the learning experience with personalized feedback, targeted study materials, and structured exam practice.</a:t>
            </a:r>
          </a:p>
          <a:p>
            <a:r>
              <a:rPr lang="en-US" sz="2000" dirty="0"/>
              <a:t>Cross-platform implementation ensures accessibility for students on both Android and iOS, with robust support through admin and teacher panels.</a:t>
            </a:r>
          </a:p>
          <a:p>
            <a:r>
              <a:rPr lang="en-US" sz="2000" dirty="0"/>
              <a:t>Future updates will focus on expanding features and improving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8568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2A00-F931-59D4-3104-8E79226D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43671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Welcome to my presentation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380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51E-5E18-ACDE-6699-62D1156D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FAC4-2F90-C0D8-E647-62C81F39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75347"/>
          </a:xfrm>
        </p:spPr>
        <p:txBody>
          <a:bodyPr>
            <a:normAutofit/>
          </a:bodyPr>
          <a:lstStyle/>
          <a:p>
            <a:r>
              <a:rPr lang="en-US" sz="2200" dirty="0"/>
              <a:t>Common Challenges in Exam Preparation :</a:t>
            </a:r>
          </a:p>
          <a:p>
            <a:pPr lvl="1"/>
            <a:r>
              <a:rPr lang="en-US" sz="2000" dirty="0"/>
              <a:t>Lack of personalized feedback and analysis after exams.</a:t>
            </a:r>
          </a:p>
          <a:p>
            <a:pPr lvl="1"/>
            <a:r>
              <a:rPr lang="en-US" sz="2000" dirty="0"/>
              <a:t>Difficulty in finding relevant syllabus, guides and notes.</a:t>
            </a:r>
          </a:p>
          <a:p>
            <a:pPr lvl="1"/>
            <a:r>
              <a:rPr lang="en-US" sz="2000" dirty="0"/>
              <a:t>Inefficient time management due to scattered study resources.</a:t>
            </a:r>
          </a:p>
          <a:p>
            <a:pPr lvl="1"/>
            <a:r>
              <a:rPr lang="en-US" sz="2000" dirty="0"/>
              <a:t>Overwhelmed by the abundance of information.</a:t>
            </a:r>
          </a:p>
          <a:p>
            <a:pPr lvl="1"/>
            <a:r>
              <a:rPr lang="en-US" sz="2000" dirty="0"/>
              <a:t>Limited access to effective practice exams.</a:t>
            </a:r>
          </a:p>
        </p:txBody>
      </p:sp>
    </p:spTree>
    <p:extLst>
      <p:ext uri="{BB962C8B-B14F-4D97-AF65-F5344CB8AC3E}">
        <p14:creationId xmlns:p14="http://schemas.microsoft.com/office/powerpoint/2010/main" val="14932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B79-BFA3-8DED-911A-42833B9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A34D-8932-2464-D341-54969DE9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0862"/>
            <a:ext cx="10353762" cy="3695136"/>
          </a:xfrm>
        </p:spPr>
        <p:txBody>
          <a:bodyPr>
            <a:normAutofit/>
          </a:bodyPr>
          <a:lstStyle/>
          <a:p>
            <a:r>
              <a:rPr lang="en-US" sz="2200" dirty="0"/>
              <a:t>EduAssess360 Solution : </a:t>
            </a:r>
          </a:p>
          <a:p>
            <a:pPr lvl="1"/>
            <a:r>
              <a:rPr lang="en-US" sz="2000" dirty="0"/>
              <a:t>Integrated platform providing syllabus, notes.</a:t>
            </a:r>
          </a:p>
          <a:p>
            <a:pPr lvl="1"/>
            <a:r>
              <a:rPr lang="en-US" sz="2000" dirty="0"/>
              <a:t>Personalized study recommendations.</a:t>
            </a:r>
          </a:p>
          <a:p>
            <a:pPr lvl="1"/>
            <a:r>
              <a:rPr lang="en-US" sz="2000" dirty="0"/>
              <a:t>AI-driven insights to identify and improve weak areas.</a:t>
            </a:r>
          </a:p>
          <a:p>
            <a:pPr lvl="1"/>
            <a:r>
              <a:rPr lang="en-US" sz="2000" dirty="0"/>
              <a:t>Streamlined access to category-wise exams and tailored study materials.</a:t>
            </a:r>
          </a:p>
        </p:txBody>
      </p:sp>
    </p:spTree>
    <p:extLst>
      <p:ext uri="{BB962C8B-B14F-4D97-AF65-F5344CB8AC3E}">
        <p14:creationId xmlns:p14="http://schemas.microsoft.com/office/powerpoint/2010/main" val="17483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9FEC-D7A5-0960-ED86-61463FF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66274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08E5-9A59-C362-2D45-30958031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6295"/>
            <a:ext cx="10353762" cy="5125453"/>
          </a:xfrm>
        </p:spPr>
        <p:txBody>
          <a:bodyPr>
            <a:normAutofit/>
          </a:bodyPr>
          <a:lstStyle/>
          <a:p>
            <a:r>
              <a:rPr lang="en-US" sz="2200" dirty="0"/>
              <a:t>MCQ and Written Exams : </a:t>
            </a:r>
            <a:r>
              <a:rPr lang="en-US" sz="2000" dirty="0"/>
              <a:t>Exams with AI evaluation and feedback.</a:t>
            </a:r>
          </a:p>
          <a:p>
            <a:r>
              <a:rPr lang="en-US" sz="2200" dirty="0"/>
              <a:t>Category-Wise Exam System : </a:t>
            </a:r>
            <a:r>
              <a:rPr lang="en-US" sz="2000" dirty="0"/>
              <a:t>Different levels like SSC, HSC, Undergraduate, Job exam.</a:t>
            </a:r>
          </a:p>
          <a:p>
            <a:r>
              <a:rPr lang="en-US" sz="2200" dirty="0"/>
              <a:t>AI-Driven Notes and Suggestions : </a:t>
            </a:r>
            <a:r>
              <a:rPr lang="en-US" sz="2000" dirty="0"/>
              <a:t>Personalized content based on exam performance.</a:t>
            </a:r>
          </a:p>
          <a:p>
            <a:r>
              <a:rPr lang="en-US" sz="2200" dirty="0"/>
              <a:t>Reward System : </a:t>
            </a:r>
            <a:r>
              <a:rPr lang="en-US" sz="2000" dirty="0"/>
              <a:t>Points for good performance, which can be converted to unlock paid features.</a:t>
            </a:r>
          </a:p>
          <a:p>
            <a:r>
              <a:rPr lang="en-US" sz="2200" dirty="0"/>
              <a:t>Subscription System : </a:t>
            </a:r>
            <a:r>
              <a:rPr lang="en-US" sz="2000" dirty="0"/>
              <a:t>Paid exams, notes, and other resources.</a:t>
            </a:r>
          </a:p>
          <a:p>
            <a:r>
              <a:rPr lang="en-US" sz="2200" dirty="0"/>
              <a:t>Teacher Panel : </a:t>
            </a:r>
            <a:r>
              <a:rPr lang="en-US" sz="2000" dirty="0"/>
              <a:t>Allows teachers to set questions, get feedback, and improve question quality.</a:t>
            </a:r>
          </a:p>
          <a:p>
            <a:r>
              <a:rPr lang="en-US" sz="2200" dirty="0"/>
              <a:t>Admin Panel : </a:t>
            </a:r>
            <a:r>
              <a:rPr lang="en-US" sz="2000" dirty="0"/>
              <a:t>Controls question permissions, point distribution,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4297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40AD0-5C2E-103C-0672-614A1118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8" y="762151"/>
            <a:ext cx="6690029" cy="609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BBA6E-80D1-3C71-305F-57C19E6CE017}"/>
              </a:ext>
            </a:extLst>
          </p:cNvPr>
          <p:cNvSpPr txBox="1"/>
          <p:nvPr/>
        </p:nvSpPr>
        <p:spPr>
          <a:xfrm>
            <a:off x="3451411" y="144381"/>
            <a:ext cx="43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Panel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9369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94E3-1B08-4D34-517A-A69D83C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User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C242-C33E-C1FE-47B2-BBF33BE4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Read Notes Category-Wise</a:t>
            </a:r>
          </a:p>
          <a:p>
            <a:pPr lvl="1"/>
            <a:r>
              <a:rPr lang="en-US" sz="2000" dirty="0"/>
              <a:t>Access study notes organized by specific exam categories.</a:t>
            </a:r>
          </a:p>
          <a:p>
            <a:r>
              <a:rPr lang="en-US" sz="2200" dirty="0"/>
              <a:t>See Question Bank</a:t>
            </a:r>
          </a:p>
          <a:p>
            <a:pPr lvl="1"/>
            <a:r>
              <a:rPr lang="en-US" sz="2000" dirty="0"/>
              <a:t>Browse and practice with a comprehensive question bank.</a:t>
            </a:r>
          </a:p>
          <a:p>
            <a:r>
              <a:rPr lang="en-US" sz="2200" dirty="0"/>
              <a:t>Select Category</a:t>
            </a:r>
          </a:p>
          <a:p>
            <a:pPr lvl="1"/>
            <a:r>
              <a:rPr lang="en-US" sz="2000" dirty="0"/>
              <a:t>Choose the exam category for targeted content.</a:t>
            </a:r>
          </a:p>
          <a:p>
            <a:r>
              <a:rPr lang="en-US" sz="2200" dirty="0"/>
              <a:t>Attend in Category-Wise Exam Series</a:t>
            </a:r>
          </a:p>
          <a:p>
            <a:pPr lvl="1"/>
            <a:r>
              <a:rPr lang="en-US" sz="2000" dirty="0"/>
              <a:t>Participate in a series of practice exams tailored to your category.</a:t>
            </a:r>
          </a:p>
          <a:p>
            <a:pPr lvl="1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52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D87-D31A-7D14-8BF0-E798A355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User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1E5-C042-58A0-CEE6-412078DF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Attend in Live Exam</a:t>
            </a:r>
          </a:p>
          <a:p>
            <a:pPr lvl="1"/>
            <a:r>
              <a:rPr lang="en-US" sz="2000" dirty="0"/>
              <a:t>Take real-time, live exams to simulate the actual test environment.</a:t>
            </a:r>
          </a:p>
          <a:p>
            <a:r>
              <a:rPr lang="en-US" sz="2200" dirty="0"/>
              <a:t>See Analytical Result and Notes</a:t>
            </a:r>
          </a:p>
          <a:p>
            <a:pPr lvl="1"/>
            <a:r>
              <a:rPr lang="en-US" sz="2000" dirty="0"/>
              <a:t>Get detailed performance analysis and study recommendations.</a:t>
            </a:r>
          </a:p>
          <a:p>
            <a:r>
              <a:rPr lang="en-US" sz="2200" dirty="0"/>
              <a:t>See Merit List</a:t>
            </a:r>
          </a:p>
          <a:p>
            <a:pPr lvl="1"/>
            <a:r>
              <a:rPr lang="en-US" sz="2000" dirty="0"/>
              <a:t>View rankings and compare performance with peers.</a:t>
            </a:r>
          </a:p>
          <a:p>
            <a:r>
              <a:rPr lang="en-US" sz="2200" dirty="0"/>
              <a:t>Registration/Login</a:t>
            </a:r>
          </a:p>
          <a:p>
            <a:pPr lvl="1"/>
            <a:r>
              <a:rPr lang="en-US" sz="2000" dirty="0"/>
              <a:t>Register or log in to access personalized features.</a:t>
            </a:r>
          </a:p>
        </p:txBody>
      </p:sp>
    </p:spTree>
    <p:extLst>
      <p:ext uri="{BB962C8B-B14F-4D97-AF65-F5344CB8AC3E}">
        <p14:creationId xmlns:p14="http://schemas.microsoft.com/office/powerpoint/2010/main" val="14110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6623B-78C3-7A4B-0BFE-A66D7CDC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85419"/>
            <a:ext cx="6424972" cy="6072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33608F-80F4-8CD9-B2BC-AC210E55B28F}"/>
              </a:ext>
            </a:extLst>
          </p:cNvPr>
          <p:cNvSpPr txBox="1"/>
          <p:nvPr/>
        </p:nvSpPr>
        <p:spPr>
          <a:xfrm>
            <a:off x="3621741" y="224121"/>
            <a:ext cx="463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 Panel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61690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673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EduAsses360 – MCQ Exam</vt:lpstr>
      <vt:lpstr>Welcome to my presentation </vt:lpstr>
      <vt:lpstr>INTRODUCTION</vt:lpstr>
      <vt:lpstr>INTRODUCTION</vt:lpstr>
      <vt:lpstr>KEY FEATURES</vt:lpstr>
      <vt:lpstr>PowerPoint Presentation</vt:lpstr>
      <vt:lpstr>Key Actions in the User Panel</vt:lpstr>
      <vt:lpstr>Key Actions in the User Panel</vt:lpstr>
      <vt:lpstr>PowerPoint Presentation</vt:lpstr>
      <vt:lpstr>Key Actions in the Admin Panel</vt:lpstr>
      <vt:lpstr>Project Implementation</vt:lpstr>
      <vt:lpstr>Project Implementation</vt:lpstr>
      <vt:lpstr>Development Workflow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Nahidul Islam Shakin</dc:creator>
  <cp:lastModifiedBy>Nahidul Islam Shakin</cp:lastModifiedBy>
  <cp:revision>5</cp:revision>
  <dcterms:created xsi:type="dcterms:W3CDTF">2024-07-14T19:38:51Z</dcterms:created>
  <dcterms:modified xsi:type="dcterms:W3CDTF">2024-08-28T15:21:56Z</dcterms:modified>
</cp:coreProperties>
</file>