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B1AEEF-5BAD-47C6-BA9E-B51D39CDE5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157502-D8DA-464D-860C-7E3BD6C874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E14073-3513-4B72-A717-C4B292F230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6E4889-5951-4B73-BA66-34D7314A1A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E1732F-BDDA-4EE7-83A7-30C19F9F44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575EAB-E453-4E52-9B3C-122CBD296F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529ED2-62CA-4DE0-90CE-7D76BE7E7B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8DD873-A904-4939-A1FA-EF4114D304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BCB86A-35C8-47CE-A1CF-0797885839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ADB394-D290-4DFB-B083-0F143701A2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521D54-09E1-4D38-8AEB-2AF3584433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8CA070-AFFD-4F79-B75A-AF2282F4F7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AEA9C2-E55A-4ED3-96FF-E988F7E91B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3DBA1F-A5AB-483D-BC1F-0A695A8B27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42359E-865E-4BA2-9D0C-18FA1B8789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E95664-3CEA-4023-8877-CC1243A62C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243103-1286-42F2-B0ED-994D4078A0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7893A4-8F3A-4D97-A971-E76A8902AE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9FEB2F-F776-41B2-85A0-7BF54CEEE3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BAA2D0-F9F5-48DF-9F69-720DFC0B7C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82FBB4-4414-40BA-AA26-57B097F803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69A714-CD5F-4177-AF57-B78D3C20DC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204740-5C56-43F8-8A40-EC57343465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E46244-9735-4144-8A14-2899A4E33C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03E4D8-E9B1-466F-A698-40B20B420C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4D3265-5DAB-4489-937E-F724A8FBF6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6323BE-08BB-4073-A129-4899D2D4A1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D0EA60-E72D-4AB3-B6EF-8BBA7B6CB1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4E30CF-9011-4BFE-B967-7EA5504701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EEF394-9DC8-4D32-A922-A2D092AE3B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37F152-0A32-4D5C-83F1-1B55284572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77924D-0A26-4A14-AAA6-F57424AB9F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465C1B-5100-4317-A6FA-CD814A868B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B051DD-58C6-492B-8B4B-1EB2E460C7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A6F5FA7-FA45-4ECE-AF34-50A6E72500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5A2033-5DCC-4192-8A61-D70DE5B570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6FB8B1-FD10-4DEB-B594-53C691BC9A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5196DB-9650-49B0-BB5D-85CAF2119A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36F00E-91FD-4A40-B098-09F13C509F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D89D92-1123-469F-B7D3-81F39CB7FF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6125A3-12CE-4E5A-BE7B-91CD74EB53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E1D257-D82E-418A-8C2C-A18F068800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68969A-FAA9-4C6F-8492-D97AB2E80F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A3F311-41C3-4251-9A1A-DCE3AA4037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A888F4-058A-40D0-9548-7BDD056D1F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D3F3A-EE0A-47D1-99DB-4950DC35E6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75D488-7460-4F5E-8BA7-19980BBFC3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CDC0FF-99EF-496C-917D-C3ABBF202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A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2F60A661-B6EA-4964-934D-0693D923EF07}" type="slidenum">
              <a:rPr b="0" lang="en-A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Click to edit the title text format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Click to edit the outline text format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100" spc="-1" strike="noStrike">
                <a:latin typeface="Arial"/>
              </a:rPr>
              <a:t>Second Outline Level</a:t>
            </a:r>
            <a:endParaRPr b="0" lang="en-A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rial"/>
              </a:rPr>
              <a:t>Fourth Outline Level</a:t>
            </a:r>
            <a:endParaRPr b="0" lang="en-A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Fifth Outline Level</a:t>
            </a:r>
            <a:endParaRPr b="0" lang="en-A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Sixth Outline Level</a:t>
            </a:r>
            <a:endParaRPr b="0" lang="en-A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Seventh Outline Level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latin typeface="Arial"/>
              </a:defRPr>
            </a:lvl1pPr>
          </a:lstStyle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latin typeface="Arial"/>
              </a:defRPr>
            </a:lvl1pPr>
          </a:lstStyle>
          <a:p>
            <a:pPr algn="r">
              <a:buNone/>
            </a:pPr>
            <a:fld id="{996D1E8E-80E0-4125-8745-8DE5B0725605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A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13D2ED78-700E-41E1-BC70-3DD52EDB1E90}" type="slidenum">
              <a:rPr b="0" lang="en-A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Click to edit the title text format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Click to edit the outline text format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100" spc="-1" strike="noStrike">
                <a:latin typeface="Arial"/>
              </a:rPr>
              <a:t>Second Outline Level</a:t>
            </a:r>
            <a:endParaRPr b="0" lang="en-A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rial"/>
              </a:rPr>
              <a:t>Fourth Outline Level</a:t>
            </a:r>
            <a:endParaRPr b="0" lang="en-A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Fifth Outline Level</a:t>
            </a:r>
            <a:endParaRPr b="0" lang="en-A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Sixth Outline Level</a:t>
            </a:r>
            <a:endParaRPr b="0" lang="en-A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Seventh Outline Level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latin typeface="Arial"/>
              </a:defRPr>
            </a:lvl1pPr>
          </a:lstStyle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latin typeface="Arial"/>
              </a:defRPr>
            </a:lvl1pPr>
          </a:lstStyle>
          <a:p>
            <a:pPr algn="r">
              <a:buNone/>
            </a:pPr>
            <a:fld id="{A7490562-9BEF-4B6D-9957-540F4F3A6C8A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System Analysis and Design on Railway reservation system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Presented by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Nahidul Islam Shakin,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18ICTCSE046,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Computer Science and Engineering,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Bangabandhu Sheikh Mujibur Rahman Science and Technology University, Gopalganj-8100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SCREENSHOT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AU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INTRODUCTIN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In Railway reservation system there has been a collection of trains, agent who are booking tickets for customer’s journey which give train ticket number and departure time of the train.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According to its name it manages the details of all agent, tickets, rental details, and timing details and so on.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The main objective of this project is to provide the better work efficiency, security, accuracy, reliability, feasibility.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SCOPE &amp; OBJECTIVE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All the manual work should be converted into computerized so that the load of employees should decrease.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The database should be stored in computer rather than in register / manually.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The railway reservation system software is an easy to use self service system which enables the customer buys train ticket online.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After process buys train ticket is successfully, the customer can get the train ticket by print out the train ticket or can download the pdf of train ticket.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FEATURES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Searching of data is easy.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Passengers don’t have to wait for long time.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Information is accurate.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It is fast process.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Data efficiency is more.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Bangladesh Railway E-Ticketing Problems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5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Session time out due to enquiry limit.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Limited server cause slow speed.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Multiple failures during form filling, saving of form should be dynamic.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Cancelled transaction problem during tatkal hours, many times during tatkal hours ticket is not booked even after payment due to slow speed of Bangladesh Railway E-Ticketing Service or due to limited server.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Limit of ip address of particular computer for only two ticket for whole time during tatkal hours.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Slow processing speed during tatkal hours due to heavy traffic.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53160"/>
            <a:ext cx="907164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IMPROVEMENT REQUIRED IN BANGLADESH RAILWAYS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254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BRES (Bangladesh Railway E-Ticketing Service) should </a:t>
            </a:r>
            <a:r>
              <a:rPr b="0" lang="en-AU" sz="2400" spc="-1" strike="noStrike">
                <a:latin typeface="Arial"/>
              </a:rPr>
              <a:t>introduce wallet scheme so that transaction become easy or </a:t>
            </a:r>
            <a:r>
              <a:rPr b="0" lang="en-AU" sz="2400" spc="-1" strike="noStrike">
                <a:latin typeface="Arial"/>
              </a:rPr>
              <a:t>time consumption of redirecting to merchant sites will be saved.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BRES installation of more servers for good speed even during </a:t>
            </a:r>
            <a:r>
              <a:rPr b="0" lang="en-AU" sz="2400" spc="-1" strike="noStrike">
                <a:latin typeface="Arial"/>
              </a:rPr>
              <a:t>heavy rush time.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Proper inspection of ticket and I.d of passengers so that </a:t>
            </a:r>
            <a:r>
              <a:rPr b="0" lang="en-AU" sz="2400" spc="-1" strike="noStrike">
                <a:latin typeface="Arial"/>
              </a:rPr>
              <a:t>improper booking that is being done by agents on anonymous </a:t>
            </a:r>
            <a:r>
              <a:rPr b="0" lang="en-AU" sz="2400" spc="-1" strike="noStrike">
                <a:latin typeface="Arial"/>
              </a:rPr>
              <a:t>identity can be reduced.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Improvement in like saving of filled form dynamically so that in </a:t>
            </a:r>
            <a:r>
              <a:rPr b="0" lang="en-AU" sz="2400" spc="-1" strike="noStrike">
                <a:latin typeface="Arial"/>
              </a:rPr>
              <a:t>case of disconnection of internet user didn’t need to refill the </a:t>
            </a:r>
            <a:r>
              <a:rPr b="0" lang="en-AU" sz="2400" spc="-1" strike="noStrike">
                <a:latin typeface="Arial"/>
              </a:rPr>
              <a:t>form again from start, it should start form where it was left, it </a:t>
            </a:r>
            <a:r>
              <a:rPr b="0" lang="en-AU" sz="2400" spc="-1" strike="noStrike">
                <a:latin typeface="Arial"/>
              </a:rPr>
              <a:t>will be saved in cache memory of web browser which can be </a:t>
            </a:r>
            <a:r>
              <a:rPr b="0" lang="en-AU" sz="2400" spc="-1" strike="noStrike">
                <a:latin typeface="Arial"/>
              </a:rPr>
              <a:t>used further.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504000" y="540000"/>
            <a:ext cx="9071640" cy="45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Refund process should be fast.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International debit and credit card should be accepted by BRES.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 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3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SCREEN SHOTS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2023-01-14T18:20:39Z</dcterms:created>
  <dc:creator/>
  <dc:description/>
  <dc:language>en-AU</dc:language>
  <cp:lastModifiedBy/>
  <dcterms:modified xsi:type="dcterms:W3CDTF">2023-01-14T22:31:16Z</dcterms:modified>
  <cp:revision>4</cp:revision>
  <dc:subject/>
  <dc:title>Blueprint Plans</dc:title>
</cp:coreProperties>
</file>