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1DA8C4-AEAC-4463-9E88-F93F1A0DB1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D9205E-7D9E-4149-BCE1-D50ADD8C09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9CB310-FD15-4D8C-A8D5-EEF527B6A6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F4E296-72F2-4F1C-A65E-1448ED29A0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9FBD1F-7097-4D6E-8474-06093CF6EE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3BE2F5-3ED6-408D-93B7-916282B1A1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B80F60-CD4C-4688-A394-9D3FD0B6F9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FE05F6-AE06-4037-8B72-8F5BBC3AAF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12F5AC-B06C-42B9-BD93-3A42A64D3E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882179-5A09-4273-839E-A1D7A74D4F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2C3ED4-9B16-4D31-8F33-4FF14A14A3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21F070-E3EF-4114-93CB-64EF9609F0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DADCF5-03C1-4F10-B186-66B7D77E1E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860A86-2795-44F4-8AB9-F0117747A8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206DDF-02A4-4742-9721-6244ADE2A4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A91968-A1E8-43DA-8CA2-F8B430117F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77C889-FBE3-4ECA-8EBC-21CF966F45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364421-2197-48EC-9751-B629CE22A8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B77088-DA5D-4ABF-976C-0A9A9186DA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0A4E58-491A-4478-AAEE-1E9D28B34F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7D114F-161E-4CA5-B7AF-D6ABD6BFC2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7A6688-2717-46FF-B00F-9BBA256DBC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FDAFEC-4769-4CC4-9313-C909F2E313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181575-0438-41EB-8167-15EBFA562D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7CA3F4-3D8F-4EBB-B123-546827E9CA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0725F4-C6A4-40D5-AB79-8549F65601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4B2E2D-EEAE-45B8-A907-E1390E9FB1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7F92B5-0E2F-4F1B-A808-4730787AF9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FA5E10-B640-4C93-9F52-ECCBC5076E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1329DE-4E8D-4751-A5A8-4907ED02A9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53B4B2B-DCBB-424D-945B-02F65E7B06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CD26A7-3499-474F-B1BB-8630643580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8C73AB2-87E4-41DB-AA92-EDF8393B3C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C16609-9FF3-48AF-BA9D-1FC21C2CB4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59B48F-7646-427E-87B4-4D03FADFEC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1C89CD-3B19-435E-86EA-9F21E61FE5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2171C3-2EC8-48FA-87C4-90912D15DF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73E9EA9-12A9-4FFA-A6BA-9EBE1043DC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4DD9C2-D277-494D-BA2A-CAFF214CA3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FE0762C-6ED7-4FED-8191-80865976E3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7397A6A-89F8-43E4-A055-CDDAAC72B2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D036BF2-7DD1-4E06-BB8B-A393603B4D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90DC2DA-0CE0-449E-8594-3E011ACE98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2A8DE3-EC9B-4619-93DD-62FFEF28E7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1C6648-19C0-4E60-A785-6214DD1BA1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8E48A8-74B0-45EF-8E6E-B0E81F6D05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C93353-12C9-44DC-804B-2F51125CFB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3187A5-683D-4A81-ABA7-C42164F4EE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AU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1F68F8E4-BB0C-489A-BED1-B6B294A20AFD}" type="slidenum">
              <a:rPr b="0" lang="en-A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Click to edit the title text format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Click to edit the outline text format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100" spc="-1" strike="noStrike">
                <a:latin typeface="Arial"/>
              </a:rPr>
              <a:t>Second Outline Level</a:t>
            </a:r>
            <a:endParaRPr b="0" lang="en-AU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rial"/>
              </a:rPr>
              <a:t>Fourth Outline Level</a:t>
            </a:r>
            <a:endParaRPr b="0" lang="en-AU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Fifth Outline Level</a:t>
            </a:r>
            <a:endParaRPr b="0" lang="en-AU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Sixth Outline Level</a:t>
            </a:r>
            <a:endParaRPr b="0" lang="en-A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Seventh Outline Level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latin typeface="Arial"/>
              </a:defRPr>
            </a:lvl1pPr>
          </a:lstStyle>
          <a:p>
            <a:r>
              <a:rPr b="0" lang="en-AU" sz="1400" spc="-1" strike="noStrike">
                <a:latin typeface="Arial"/>
              </a:rPr>
              <a:t>&lt;date/time&gt;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Arial"/>
              </a:rPr>
              <a:t>&lt;footer&gt;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latin typeface="Arial"/>
              </a:defRPr>
            </a:lvl1pPr>
          </a:lstStyle>
          <a:p>
            <a:pPr algn="r">
              <a:buNone/>
            </a:pPr>
            <a:fld id="{5FEA0782-0E3E-489B-8DA8-74C5C983DA53}" type="slidenum">
              <a:rPr b="0" lang="en-AU" sz="1400" spc="-1" strike="noStrike">
                <a:latin typeface="Arial"/>
              </a:rPr>
              <a:t>&lt;number&gt;</a:t>
            </a:fld>
            <a:endParaRPr b="0" lang="en-A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AU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AU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7A47691E-6C40-4749-9AC9-178BECC7E7EA}" type="slidenum">
              <a:rPr b="0" lang="en-A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Click to edit the title text format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Click to edit the outline text format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100" spc="-1" strike="noStrike">
                <a:latin typeface="Arial"/>
              </a:rPr>
              <a:t>Second Outline Level</a:t>
            </a:r>
            <a:endParaRPr b="0" lang="en-AU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500" spc="-1" strike="noStrike">
                <a:latin typeface="Arial"/>
              </a:rPr>
              <a:t>Fourth Outline Level</a:t>
            </a:r>
            <a:endParaRPr b="0" lang="en-AU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Fifth Outline Level</a:t>
            </a:r>
            <a:endParaRPr b="0" lang="en-AU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Sixth Outline Level</a:t>
            </a:r>
            <a:endParaRPr b="0" lang="en-A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latin typeface="Arial"/>
              </a:rPr>
              <a:t>Seventh Outline Level</a:t>
            </a:r>
            <a:endParaRPr b="0" lang="en-AU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AU" sz="1400" spc="-1" strike="noStrike">
                <a:latin typeface="Arial"/>
              </a:defRPr>
            </a:lvl1pPr>
          </a:lstStyle>
          <a:p>
            <a:r>
              <a:rPr b="0" lang="en-AU" sz="1400" spc="-1" strike="noStrike">
                <a:latin typeface="Arial"/>
              </a:rPr>
              <a:t>&lt;date/time&gt;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AU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AU" sz="1400" spc="-1" strike="noStrike">
                <a:latin typeface="Arial"/>
              </a:rPr>
              <a:t>&lt;footer&gt;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AU" sz="1400" spc="-1" strike="noStrike">
                <a:latin typeface="Arial"/>
              </a:defRPr>
            </a:lvl1pPr>
          </a:lstStyle>
          <a:p>
            <a:pPr algn="r">
              <a:buNone/>
            </a:pPr>
            <a:fld id="{8B9CEBF0-0667-474D-9367-D123988A283D}" type="slidenum">
              <a:rPr b="0" lang="en-AU" sz="1400" spc="-1" strike="noStrike">
                <a:latin typeface="Arial"/>
              </a:rPr>
              <a:t>&lt;number&gt;</a:t>
            </a:fld>
            <a:endParaRPr b="0" lang="en-A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System Analysis and Design on Railway reservation system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Presented by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Nahidul Islam Shakin,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18ICTCSE046,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Computer Science and Engineering,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buNone/>
            </a:pPr>
            <a:r>
              <a:rPr b="0" lang="en-AU" sz="2400" spc="-1" strike="noStrike">
                <a:solidFill>
                  <a:srgbClr val="ffffff"/>
                </a:solidFill>
                <a:latin typeface="Arial"/>
              </a:rPr>
              <a:t>Bangabandhu Sheikh Mujibur Rahman Science and Technology University, Gopalganj-8100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INTRODUCTIN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In Railway reservation system there has been a collection of trains, agent who are booking tickets for customer’s journey which give train ticket number and departure time of the train.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According to its name it manages the details of all agent, tickets, rental details, and timing details and so on.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The main objective of this project is to provide the better work efficiency, security, accuracy, reliability, feasibility.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SCOPE &amp; OBJECTIVE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All the manual work should be converted into computerized so that the load of employees should decrease.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The database should be stored in computer rather than in register / manually.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The railway reservation system software is an easy to use self service system which enables the customer buys train ticket online.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After process buys train ticket is successfully, the customer can get the train ticket by print out the train ticket or can download the pdf of train ticket.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FEATURES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Searching of data is easy.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Passengers don’t have to wait for long time.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Information is accurate.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It is fast process.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Data efficiency is more.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Bangladesh Railway E-Ticketing Problems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Session time out due to enquiry limit.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Limited server cause slow speed.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Multiple failures during form filling, saving of form should be </a:t>
            </a:r>
            <a:r>
              <a:rPr b="0" lang="en-AU" sz="2400" spc="-1" strike="noStrike">
                <a:latin typeface="Arial"/>
              </a:rPr>
              <a:t>dynamic.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Cancelled transaction problem during tatkal hours, many times </a:t>
            </a:r>
            <a:r>
              <a:rPr b="0" lang="en-AU" sz="2400" spc="-1" strike="noStrike">
                <a:latin typeface="Arial"/>
              </a:rPr>
              <a:t>during tatkal hours ticket is not booked even after payment due </a:t>
            </a:r>
            <a:r>
              <a:rPr b="0" lang="en-AU" sz="2400" spc="-1" strike="noStrike">
                <a:latin typeface="Arial"/>
              </a:rPr>
              <a:t>to slow speed of Bangladesh Railway E-Ticketing Service or </a:t>
            </a:r>
            <a:r>
              <a:rPr b="0" lang="en-AU" sz="2400" spc="-1" strike="noStrike">
                <a:latin typeface="Arial"/>
              </a:rPr>
              <a:t>due to limited server.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Limit of ip address of particular computer for only two ticket for </a:t>
            </a:r>
            <a:r>
              <a:rPr b="0" lang="en-AU" sz="2400" spc="-1" strike="noStrike">
                <a:latin typeface="Arial"/>
              </a:rPr>
              <a:t>whole time during tatkal hours.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Slow processing speed during tatkal hours due to heavy traffic.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SCREEN SHOTS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3300" spc="-1" strike="noStrike">
                <a:latin typeface="Arial"/>
              </a:rPr>
              <a:t>SCREENSHOT</a:t>
            </a:r>
            <a:endParaRPr b="0" lang="en-AU" sz="33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AU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2023-01-14T18:20:39Z</dcterms:created>
  <dc:creator/>
  <dc:description/>
  <dc:language>en-AU</dc:language>
  <cp:lastModifiedBy/>
  <dcterms:modified xsi:type="dcterms:W3CDTF">2023-01-14T20:28:02Z</dcterms:modified>
  <cp:revision>3</cp:revision>
  <dc:subject/>
  <dc:title>Blueprint Plans</dc:title>
</cp:coreProperties>
</file>