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FB4E5E-D9D6-4B8B-9D66-3E7FE30506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08CDD-7263-4799-859C-FD0DCB4549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9DCABD-AE88-4CFF-912D-796F9EF473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B22DC2-7CA3-4EC4-8AA3-C3D955E4B9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45A660-F457-46AA-808B-4BB0ECD4CC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357928-7EB8-4363-80EE-D7D24200F0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E2A028-2CA3-43CD-A168-FD7C07ABFB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9A3A01-D170-4C1B-B4B2-9F2152344B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327475-3714-4DFC-BE03-E1AC341E6D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835D32-5626-4D27-96CF-B470BFDE87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ECC072-7C03-4D93-B984-DA2B7956CB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96D363-75BE-470A-B7C6-D3DB2B1609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DCF9ED-8891-45D3-966B-7897EEE2F3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EE1583-088B-429B-9AED-A9A95CF700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8E699E-567A-4563-9C40-4F01B37AD1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CA4868-87D6-4FCD-8A59-81D5821D52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306CD1-283C-4097-B03F-4304BE974A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6DE664-4692-45C5-9820-53D49D8D36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88B531-D9B0-45C2-8D3D-1D03843E85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B6DF6E-FC27-4B66-94F1-3A6191C69C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3F8DD0-9678-4E83-8267-9E64E04DB4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CFC014-C673-4312-9307-5639C7CE9C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ED696-C708-4C92-A4E7-B9B13180D8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EE27E1-CA55-47CB-9173-DA6B6F78F7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DBD803-64AB-4C2B-86BB-B3EDC799DB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C6A9E1-45F6-4CFA-AD47-615AABC589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7336D6-0CD0-4948-82C2-9D32C95B6A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44D122-8630-4130-BF36-8F08402382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3960BF-4FFA-4DB2-A5B0-A0522BF0DE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16ABCC-004E-41A1-A6B2-31302C5B8C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6E2DB7-B979-4B53-9F48-2A8F7B7171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459C1C1-514B-4C8D-9139-A0E4FB215E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D3ED5D-6B04-4B9C-886F-9DBEA97BFE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920084-B948-4831-9841-87F3D5FD27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C2C042-A0B7-46E0-860E-C4943F6D04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8A0D1C-5AB2-4176-81F0-BB5C851764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36A2C5-992B-44B5-8EE4-773F20F79C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1255C8B-E4F1-4B70-8EAC-327C456BC2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A8A4EBE-870C-4ADD-B6FA-5EA007D74F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FF8B77D-BBCD-4342-96EA-CFDF126ED2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1AF392-A344-43C0-A862-94E5803FFC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CAC4732-0778-4225-AA2E-06FD0549BF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639ECF-BA3F-48E4-A6F9-A1CA285431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F2E5FD-A03F-4E4A-99B0-47384BF719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3F5464-6730-4933-9A30-567A92E999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55BFAA-DA91-4AA8-8498-D9C3284E2E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7157F7-F4F9-4429-B172-A830FC7C04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995BC9-DA5B-4036-B81F-31A50AB70A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A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37C14484-846D-45D9-AF10-CA6AA77FC683}" type="slidenum">
              <a:rPr b="0" lang="en-A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Click to edit the title text format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Click to edit the outline text format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100" spc="-1" strike="noStrike">
                <a:latin typeface="Arial"/>
              </a:rPr>
              <a:t>Second Outline Level</a:t>
            </a:r>
            <a:endParaRPr b="0" lang="en-A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rial"/>
              </a:rPr>
              <a:t>Fourth Outline Level</a:t>
            </a:r>
            <a:endParaRPr b="0" lang="en-A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Fifth Outline Level</a:t>
            </a:r>
            <a:endParaRPr b="0" lang="en-A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Sixth Outline Level</a:t>
            </a:r>
            <a:endParaRPr b="0" lang="en-A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Seventh Outline Level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latin typeface="Arial"/>
              </a:defRPr>
            </a:lvl1pPr>
          </a:lstStyle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latin typeface="Arial"/>
              </a:defRPr>
            </a:lvl1pPr>
          </a:lstStyle>
          <a:p>
            <a:pPr algn="r">
              <a:buNone/>
            </a:pPr>
            <a:fld id="{539F495D-D0D4-4423-B791-401571361D5E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A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73EB92BA-BC3B-4E3A-A4C2-697590925B26}" type="slidenum">
              <a:rPr b="0" lang="en-A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Click to edit the title text format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Click to edit the outline text format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100" spc="-1" strike="noStrike">
                <a:latin typeface="Arial"/>
              </a:rPr>
              <a:t>Second Outline Level</a:t>
            </a:r>
            <a:endParaRPr b="0" lang="en-A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rial"/>
              </a:rPr>
              <a:t>Fourth Outline Level</a:t>
            </a:r>
            <a:endParaRPr b="0" lang="en-A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Fifth Outline Level</a:t>
            </a:r>
            <a:endParaRPr b="0" lang="en-A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Sixth Outline Level</a:t>
            </a:r>
            <a:endParaRPr b="0" lang="en-A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Seventh Outline Level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latin typeface="Arial"/>
              </a:defRPr>
            </a:lvl1pPr>
          </a:lstStyle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latin typeface="Arial"/>
              </a:defRPr>
            </a:lvl1pPr>
          </a:lstStyle>
          <a:p>
            <a:pPr algn="r">
              <a:buNone/>
            </a:pPr>
            <a:fld id="{2099B0E2-721E-4A41-B0C4-9552CB8C5C80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System Analysis and Design on Railway reservation system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Presented by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Nahidul Islam Shakin,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18ICTCSE046,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Computer Science and Engineering,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Bangabandhu Sheikh Mujibur Rahman Science and Technology University, Gopalganj-8100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Introduction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In Railway reservation system there has been a collection of trains, agent who are booking tickets for customer’s journey which give train ticket number and departure time of the train.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According to its name it manages the details of all agent, tickets, rental details, and timing details and so on.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The main objective of this project is to provide the better work efficiency, security, accuracy, reliability, feasibility.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AU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2023-01-14T18:20:39Z</dcterms:created>
  <dc:creator/>
  <dc:description/>
  <dc:language>en-AU</dc:language>
  <cp:lastModifiedBy/>
  <dcterms:modified xsi:type="dcterms:W3CDTF">2023-01-14T19:17:03Z</dcterms:modified>
  <cp:revision>2</cp:revision>
  <dc:subject/>
  <dc:title>Blueprint Plans</dc:title>
</cp:coreProperties>
</file>