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E422-B489-44B8-AD14-40E1B228BB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70FC-8B58-4C43-BB83-CBEF42FA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9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E422-B489-44B8-AD14-40E1B228BB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70FC-8B58-4C43-BB83-CBEF42FA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E422-B489-44B8-AD14-40E1B228BB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70FC-8B58-4C43-BB83-CBEF42FAE18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8607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E422-B489-44B8-AD14-40E1B228BB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70FC-8B58-4C43-BB83-CBEF42FA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7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E422-B489-44B8-AD14-40E1B228BB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70FC-8B58-4C43-BB83-CBEF42FAE1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2381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E422-B489-44B8-AD14-40E1B228BB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70FC-8B58-4C43-BB83-CBEF42FA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49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E422-B489-44B8-AD14-40E1B228BB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70FC-8B58-4C43-BB83-CBEF42FA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69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E422-B489-44B8-AD14-40E1B228BB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70FC-8B58-4C43-BB83-CBEF42FA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E422-B489-44B8-AD14-40E1B228BB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70FC-8B58-4C43-BB83-CBEF42FA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2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E422-B489-44B8-AD14-40E1B228BB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70FC-8B58-4C43-BB83-CBEF42FA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7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E422-B489-44B8-AD14-40E1B228BB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70FC-8B58-4C43-BB83-CBEF42FA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7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E422-B489-44B8-AD14-40E1B228BB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70FC-8B58-4C43-BB83-CBEF42FA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4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E422-B489-44B8-AD14-40E1B228BB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70FC-8B58-4C43-BB83-CBEF42FA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7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E422-B489-44B8-AD14-40E1B228BB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70FC-8B58-4C43-BB83-CBEF42FA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3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E422-B489-44B8-AD14-40E1B228BB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70FC-8B58-4C43-BB83-CBEF42FA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0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E422-B489-44B8-AD14-40E1B228BB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70FC-8B58-4C43-BB83-CBEF42FA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1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E422-B489-44B8-AD14-40E1B228BB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F770FC-8B58-4C43-BB83-CBEF42FA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6928"/>
            <a:ext cx="9144000" cy="180762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EduAssess360 – Exam and Preparation App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135" y="3602038"/>
            <a:ext cx="5664740" cy="3255962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Nahidul</a:t>
            </a:r>
            <a:r>
              <a:rPr lang="en-US" b="1" dirty="0" smtClean="0"/>
              <a:t> Islam </a:t>
            </a:r>
            <a:r>
              <a:rPr lang="en-US" b="1" dirty="0" err="1" smtClean="0"/>
              <a:t>Shakin</a:t>
            </a:r>
            <a:r>
              <a:rPr lang="en-US" b="1" dirty="0" smtClean="0"/>
              <a:t> </a:t>
            </a:r>
          </a:p>
          <a:p>
            <a:r>
              <a:rPr lang="en-US" sz="2000" dirty="0" smtClean="0"/>
              <a:t>Student ID: 18CSE246</a:t>
            </a:r>
          </a:p>
          <a:p>
            <a:r>
              <a:rPr lang="en-US" sz="2000" dirty="0" smtClean="0"/>
              <a:t>Department of Computer Science and Engineering,</a:t>
            </a:r>
          </a:p>
          <a:p>
            <a:r>
              <a:rPr lang="en-US" sz="2000" dirty="0" err="1" smtClean="0"/>
              <a:t>Bangabandhu</a:t>
            </a:r>
            <a:r>
              <a:rPr lang="en-US" sz="2000" dirty="0" smtClean="0"/>
              <a:t> Sheikh </a:t>
            </a:r>
            <a:r>
              <a:rPr lang="en-US" sz="2000" dirty="0" err="1" smtClean="0"/>
              <a:t>Mujibur</a:t>
            </a:r>
            <a:r>
              <a:rPr lang="en-US" sz="2000" dirty="0" smtClean="0"/>
              <a:t> Rahman Science and Technology University, Gopalganj-8100, Bangladesh</a:t>
            </a:r>
          </a:p>
          <a:p>
            <a:endParaRPr lang="en-US" sz="1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44637" y="3611766"/>
            <a:ext cx="5664740" cy="325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Supervised by</a:t>
            </a:r>
          </a:p>
          <a:p>
            <a:r>
              <a:rPr lang="en-US" b="1" dirty="0" smtClean="0"/>
              <a:t>Dr</a:t>
            </a:r>
            <a:r>
              <a:rPr lang="en-US" b="1" dirty="0"/>
              <a:t>. </a:t>
            </a:r>
            <a:r>
              <a:rPr lang="en-US" b="1" dirty="0" err="1"/>
              <a:t>Mrinal</a:t>
            </a:r>
            <a:r>
              <a:rPr lang="en-US" b="1" dirty="0"/>
              <a:t> </a:t>
            </a:r>
            <a:r>
              <a:rPr lang="en-US" b="1" dirty="0" err="1"/>
              <a:t>Kanti</a:t>
            </a:r>
            <a:r>
              <a:rPr lang="en-US" b="1" dirty="0"/>
              <a:t> </a:t>
            </a:r>
            <a:r>
              <a:rPr lang="en-US" b="1" dirty="0" err="1"/>
              <a:t>Baowaly</a:t>
            </a:r>
            <a:endParaRPr lang="en-US" b="1" dirty="0"/>
          </a:p>
          <a:p>
            <a:r>
              <a:rPr lang="en-US" sz="2000" dirty="0"/>
              <a:t>Associate </a:t>
            </a:r>
            <a:r>
              <a:rPr lang="en-US" sz="2000" dirty="0" smtClean="0"/>
              <a:t>Professor, </a:t>
            </a:r>
          </a:p>
          <a:p>
            <a:r>
              <a:rPr lang="en-US" sz="2000" dirty="0" smtClean="0"/>
              <a:t>Department of Computer Science and Engineering,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Bangabandhu</a:t>
            </a:r>
            <a:r>
              <a:rPr lang="en-US" sz="2000" dirty="0" smtClean="0"/>
              <a:t> Sheikh </a:t>
            </a:r>
            <a:r>
              <a:rPr lang="en-US" sz="2000" dirty="0" err="1" smtClean="0"/>
              <a:t>Mujibur</a:t>
            </a:r>
            <a:r>
              <a:rPr lang="en-US" sz="2000" dirty="0" smtClean="0"/>
              <a:t> Rahman Science and Technology University, Gopalganj-8100, Bangladesh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72920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Future </a:t>
            </a:r>
            <a:r>
              <a:rPr lang="en-US" dirty="0" smtClean="0"/>
              <a:t>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Multilingual support for wider accessibility.</a:t>
            </a:r>
          </a:p>
          <a:p>
            <a:r>
              <a:rPr lang="en-US" dirty="0"/>
              <a:t>VR integration for interactive learning.</a:t>
            </a:r>
          </a:p>
          <a:p>
            <a:r>
              <a:rPr lang="en-US" dirty="0"/>
              <a:t>Advanced AI for better trend analysis.</a:t>
            </a:r>
          </a:p>
          <a:p>
            <a:r>
              <a:rPr lang="en-US" dirty="0"/>
              <a:t>Offline mode for seamless learning.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9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Challenges and </a:t>
            </a:r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Challenges:</a:t>
            </a:r>
            <a:endParaRPr lang="en-US" dirty="0"/>
          </a:p>
          <a:p>
            <a:pPr lvl="1"/>
            <a:r>
              <a:rPr lang="en-US" dirty="0"/>
              <a:t>Synchronization between local and remote databases.</a:t>
            </a:r>
          </a:p>
          <a:p>
            <a:pPr lvl="1"/>
            <a:r>
              <a:rPr lang="en-US" dirty="0"/>
              <a:t>AI accuracy for feedback.</a:t>
            </a:r>
          </a:p>
          <a:p>
            <a:r>
              <a:rPr lang="en-US" b="1" dirty="0"/>
              <a:t>Risks:</a:t>
            </a:r>
            <a:endParaRPr lang="en-US" dirty="0"/>
          </a:p>
          <a:p>
            <a:pPr lvl="1"/>
            <a:r>
              <a:rPr lang="en-US" dirty="0"/>
              <a:t>Dependency on third-party tools.</a:t>
            </a:r>
          </a:p>
          <a:p>
            <a:pPr lvl="1"/>
            <a:r>
              <a:rPr lang="en-US" dirty="0"/>
              <a:t>Adhering to app store policies.</a:t>
            </a:r>
          </a:p>
          <a:p>
            <a:pPr lvl="1"/>
            <a:r>
              <a:rPr lang="en-US" dirty="0"/>
              <a:t>Ensuring data privacy.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4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Testing and </a:t>
            </a:r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 Feedback:</a:t>
            </a:r>
            <a:endParaRPr lang="en-US" dirty="0"/>
          </a:p>
          <a:p>
            <a:pPr lvl="1"/>
            <a:r>
              <a:rPr lang="en-US" dirty="0"/>
              <a:t>Intuitive interface appreciated.</a:t>
            </a:r>
          </a:p>
          <a:p>
            <a:pPr lvl="1"/>
            <a:r>
              <a:rPr lang="en-US" dirty="0"/>
              <a:t>Suggestions for more categories and faster response times.</a:t>
            </a:r>
          </a:p>
          <a:p>
            <a:r>
              <a:rPr lang="en-US" b="1" dirty="0"/>
              <a:t>Testing Metrics:</a:t>
            </a:r>
            <a:endParaRPr lang="en-US" dirty="0"/>
          </a:p>
          <a:p>
            <a:pPr lvl="1"/>
            <a:r>
              <a:rPr lang="en-US" dirty="0"/>
              <a:t>Performance, usability, and security thoroughly validated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622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Saves preparation time with organized resources.</a:t>
            </a:r>
          </a:p>
          <a:p>
            <a:r>
              <a:rPr lang="en-US" dirty="0"/>
              <a:t>Improves performance with actionable feedback.</a:t>
            </a:r>
          </a:p>
          <a:p>
            <a:r>
              <a:rPr lang="en-US" dirty="0"/>
              <a:t>Engages users through </a:t>
            </a:r>
            <a:r>
              <a:rPr lang="en-US" dirty="0" err="1"/>
              <a:t>gamification</a:t>
            </a:r>
            <a:r>
              <a:rPr lang="en-US" dirty="0"/>
              <a:t>.</a:t>
            </a:r>
          </a:p>
          <a:p>
            <a:r>
              <a:rPr lang="en-US" dirty="0"/>
              <a:t>Provides a streamlined experience for educators and admins.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9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Screenshots of student exam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70" y="2095499"/>
            <a:ext cx="2638463" cy="4719411"/>
          </a:xfrm>
        </p:spPr>
      </p:pic>
    </p:spTree>
    <p:extLst>
      <p:ext uri="{BB962C8B-B14F-4D97-AF65-F5344CB8AC3E}">
        <p14:creationId xmlns:p14="http://schemas.microsoft.com/office/powerpoint/2010/main" val="209135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of admin adding question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278" y="2095500"/>
            <a:ext cx="2249356" cy="4538764"/>
          </a:xfrm>
        </p:spPr>
      </p:pic>
    </p:spTree>
    <p:extLst>
      <p:ext uri="{BB962C8B-B14F-4D97-AF65-F5344CB8AC3E}">
        <p14:creationId xmlns:p14="http://schemas.microsoft.com/office/powerpoint/2010/main" val="706299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645204"/>
          </a:xfrm>
        </p:spPr>
        <p:txBody>
          <a:bodyPr>
            <a:normAutofit/>
          </a:bodyPr>
          <a:lstStyle/>
          <a:p>
            <a:r>
              <a:rPr lang="en-US" b="1" dirty="0"/>
              <a:t>Personalized Feedback:</a:t>
            </a:r>
            <a:r>
              <a:rPr lang="en-US" dirty="0"/>
              <a:t> Tailored performance insights to help users identify strengths and areas for improvement.</a:t>
            </a:r>
          </a:p>
          <a:p>
            <a:r>
              <a:rPr lang="en-US" b="1" dirty="0"/>
              <a:t>Organized Learning Resources:</a:t>
            </a:r>
            <a:r>
              <a:rPr lang="en-US" dirty="0"/>
              <a:t> Access to comprehensive study materials, guides, and notes, simplifying the preparation process.</a:t>
            </a:r>
          </a:p>
          <a:p>
            <a:r>
              <a:rPr lang="en-US" b="1" dirty="0" err="1"/>
              <a:t>Gamified</a:t>
            </a:r>
            <a:r>
              <a:rPr lang="en-US" b="1" dirty="0"/>
              <a:t> Engagement:</a:t>
            </a:r>
            <a:r>
              <a:rPr lang="en-US" dirty="0"/>
              <a:t> Reward system and level progression to keep users motivated.</a:t>
            </a:r>
          </a:p>
          <a:p>
            <a:r>
              <a:rPr lang="en-US" b="1" dirty="0"/>
              <a:t>Future-Ready Innovations:</a:t>
            </a:r>
            <a:endParaRPr lang="en-US" dirty="0"/>
          </a:p>
          <a:p>
            <a:r>
              <a:rPr lang="en-US" dirty="0"/>
              <a:t>Potential for multilingual support to cater to diverse user bases.</a:t>
            </a:r>
          </a:p>
          <a:p>
            <a:r>
              <a:rPr lang="en-US" dirty="0"/>
              <a:t>Integration of VR for interactive and immersive study sessions.</a:t>
            </a:r>
          </a:p>
          <a:p>
            <a:r>
              <a:rPr lang="en-US" dirty="0"/>
              <a:t>Ongoing AI enhancements for deeper performance analysis and adaptive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67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963038"/>
            <a:ext cx="9202971" cy="57198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Question </a:t>
            </a:r>
            <a:r>
              <a:rPr lang="en-US" sz="5400" smtClean="0"/>
              <a:t>and Answer</a:t>
            </a:r>
            <a:r>
              <a:rPr lang="en-US" sz="5400" dirty="0"/>
              <a:t/>
            </a: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07949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613502"/>
            <a:ext cx="10353761" cy="1326321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1116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EduAssess360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256098"/>
          </a:xfrm>
        </p:spPr>
        <p:txBody>
          <a:bodyPr>
            <a:normAutofit/>
          </a:bodyPr>
          <a:lstStyle/>
          <a:p>
            <a:r>
              <a:rPr lang="en-US" b="1" dirty="0"/>
              <a:t>Definition:</a:t>
            </a:r>
            <a:r>
              <a:rPr lang="en-US" dirty="0"/>
              <a:t> EduAssess360 is an AI-powered mobile application designed to enhance exam preparation by providing tailored resources, performance analysis, and feedback.</a:t>
            </a:r>
          </a:p>
          <a:p>
            <a:r>
              <a:rPr lang="en-US" b="1" dirty="0"/>
              <a:t>Purpose:</a:t>
            </a:r>
            <a:endParaRPr lang="en-US" dirty="0"/>
          </a:p>
          <a:p>
            <a:pPr lvl="1"/>
            <a:r>
              <a:rPr lang="en-US" dirty="0"/>
              <a:t>Simplify the preparation process.</a:t>
            </a:r>
          </a:p>
          <a:p>
            <a:pPr lvl="1"/>
            <a:r>
              <a:rPr lang="en-US" dirty="0"/>
              <a:t>Address inefficiencies in traditional methods.</a:t>
            </a:r>
          </a:p>
          <a:p>
            <a:pPr lvl="1"/>
            <a:r>
              <a:rPr lang="en-US" dirty="0"/>
              <a:t>Offer personalized study guidance.</a:t>
            </a:r>
          </a:p>
          <a:p>
            <a:r>
              <a:rPr lang="en-US" b="1" dirty="0"/>
              <a:t>Key Impact:</a:t>
            </a:r>
            <a:endParaRPr lang="en-US" dirty="0"/>
          </a:p>
          <a:p>
            <a:pPr lvl="1"/>
            <a:r>
              <a:rPr lang="en-US" dirty="0"/>
              <a:t>Saves time.</a:t>
            </a:r>
          </a:p>
          <a:p>
            <a:pPr lvl="1"/>
            <a:r>
              <a:rPr lang="en-US" dirty="0"/>
              <a:t>Improves exam readiness.</a:t>
            </a:r>
          </a:p>
          <a:p>
            <a:pPr lvl="1"/>
            <a:r>
              <a:rPr lang="en-US" dirty="0"/>
              <a:t>Provides actionable insights for better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3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 Statement:</a:t>
            </a:r>
            <a:endParaRPr lang="en-US" dirty="0"/>
          </a:p>
          <a:p>
            <a:pPr lvl="1"/>
            <a:r>
              <a:rPr lang="en-US" dirty="0"/>
              <a:t>Traditional exam preparation is inefficient.</a:t>
            </a:r>
          </a:p>
          <a:p>
            <a:pPr lvl="1"/>
            <a:r>
              <a:rPr lang="en-US" dirty="0"/>
              <a:t>Lack of personalized feedback.</a:t>
            </a:r>
          </a:p>
          <a:p>
            <a:pPr lvl="1"/>
            <a:r>
              <a:rPr lang="en-US" dirty="0"/>
              <a:t>Difficulty in accessing focused study materials.</a:t>
            </a:r>
          </a:p>
          <a:p>
            <a:r>
              <a:rPr lang="en-US" b="1" dirty="0"/>
              <a:t>Solution:</a:t>
            </a:r>
            <a:endParaRPr lang="en-US" dirty="0"/>
          </a:p>
          <a:p>
            <a:pPr lvl="1"/>
            <a:r>
              <a:rPr lang="en-US" b="1" dirty="0"/>
              <a:t>EduAssess360</a:t>
            </a:r>
            <a:r>
              <a:rPr lang="en-US" dirty="0"/>
              <a:t>: An AI-powered app offering tailored resources, performance analysis, and feedback to optimize exam readiness.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1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Key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606293"/>
          </a:xfrm>
        </p:spPr>
        <p:txBody>
          <a:bodyPr>
            <a:normAutofit/>
          </a:bodyPr>
          <a:lstStyle/>
          <a:p>
            <a:r>
              <a:rPr lang="en-US" b="1" dirty="0" smtClean="0"/>
              <a:t>MCQ Exam</a:t>
            </a:r>
            <a:endParaRPr lang="en-US" dirty="0"/>
          </a:p>
          <a:p>
            <a:pPr lvl="1"/>
            <a:r>
              <a:rPr lang="en-US" dirty="0" smtClean="0"/>
              <a:t>AI based note generate after MCQ exam</a:t>
            </a:r>
            <a:endParaRPr lang="en-US" dirty="0"/>
          </a:p>
          <a:p>
            <a:r>
              <a:rPr lang="en-US" b="1" dirty="0"/>
              <a:t>Category-wise Exams</a:t>
            </a:r>
            <a:endParaRPr lang="en-US" dirty="0"/>
          </a:p>
          <a:p>
            <a:pPr lvl="1"/>
            <a:r>
              <a:rPr lang="en-US" dirty="0"/>
              <a:t>Exams for SSC, HSC, and </a:t>
            </a:r>
            <a:r>
              <a:rPr lang="en-US" dirty="0" smtClean="0"/>
              <a:t>university, Job </a:t>
            </a:r>
            <a:r>
              <a:rPr lang="en-US" dirty="0"/>
              <a:t>levels.</a:t>
            </a:r>
          </a:p>
          <a:p>
            <a:r>
              <a:rPr lang="en-US" b="1" dirty="0"/>
              <a:t>AI-Generated Notes</a:t>
            </a:r>
            <a:endParaRPr lang="en-US" dirty="0"/>
          </a:p>
          <a:p>
            <a:pPr lvl="1"/>
            <a:r>
              <a:rPr lang="en-US" dirty="0"/>
              <a:t>Suggestions based on user performance.</a:t>
            </a:r>
          </a:p>
          <a:p>
            <a:r>
              <a:rPr lang="en-US" b="1" dirty="0"/>
              <a:t>Pre-exam Resources</a:t>
            </a:r>
            <a:endParaRPr lang="en-US" dirty="0"/>
          </a:p>
          <a:p>
            <a:pPr lvl="1"/>
            <a:r>
              <a:rPr lang="en-US" dirty="0"/>
              <a:t>Syllabus, guides, and notes.</a:t>
            </a:r>
          </a:p>
          <a:p>
            <a:r>
              <a:rPr lang="en-US" b="1" dirty="0"/>
              <a:t>Reward System</a:t>
            </a:r>
            <a:endParaRPr lang="en-US" dirty="0"/>
          </a:p>
          <a:p>
            <a:pPr lvl="1"/>
            <a:r>
              <a:rPr lang="en-US" dirty="0" err="1"/>
              <a:t>Gamified</a:t>
            </a:r>
            <a:r>
              <a:rPr lang="en-US" dirty="0"/>
              <a:t> learning experience.</a:t>
            </a:r>
          </a:p>
          <a:p>
            <a:r>
              <a:rPr lang="en-US" b="1" dirty="0" smtClean="0"/>
              <a:t>Admin </a:t>
            </a:r>
            <a:r>
              <a:rPr lang="en-US" b="1" dirty="0"/>
              <a:t>Panels</a:t>
            </a:r>
            <a:endParaRPr lang="en-US" dirty="0"/>
          </a:p>
          <a:p>
            <a:pPr lvl="1"/>
            <a:r>
              <a:rPr lang="en-US" dirty="0"/>
              <a:t>Question management and feedback.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3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Project </a:t>
            </a:r>
            <a:r>
              <a:rPr lang="en-US" dirty="0" err="1" smtClean="0"/>
              <a:t>Significanc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Enhances exam preparation efficiency.</a:t>
            </a:r>
          </a:p>
          <a:p>
            <a:r>
              <a:rPr lang="en-US" dirty="0"/>
              <a:t>Saves time with organized resources.</a:t>
            </a:r>
          </a:p>
          <a:p>
            <a:r>
              <a:rPr lang="en-US" dirty="0"/>
              <a:t>Provides actionable feedback and insights.</a:t>
            </a:r>
          </a:p>
          <a:p>
            <a:r>
              <a:rPr lang="en-US" dirty="0"/>
              <a:t>Benefits students, educators, and administrators.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6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Goals and </a:t>
            </a: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Goals:</a:t>
            </a:r>
            <a:endParaRPr lang="en-US" dirty="0"/>
          </a:p>
          <a:p>
            <a:pPr lvl="1"/>
            <a:r>
              <a:rPr lang="en-US" dirty="0"/>
              <a:t>Personalized exam preparation.</a:t>
            </a:r>
          </a:p>
          <a:p>
            <a:pPr lvl="1"/>
            <a:r>
              <a:rPr lang="en-US" dirty="0"/>
              <a:t>Structured learning experience.</a:t>
            </a:r>
          </a:p>
          <a:p>
            <a:r>
              <a:rPr lang="en-US" b="1" dirty="0"/>
              <a:t>Objectives:</a:t>
            </a:r>
            <a:endParaRPr lang="en-US" dirty="0"/>
          </a:p>
          <a:p>
            <a:pPr lvl="1"/>
            <a:r>
              <a:rPr lang="en-US" dirty="0"/>
              <a:t>Cross-platform mobile app.</a:t>
            </a:r>
          </a:p>
          <a:p>
            <a:pPr lvl="1"/>
            <a:r>
              <a:rPr lang="en-US" dirty="0"/>
              <a:t>AI-driven result analysis.</a:t>
            </a:r>
          </a:p>
          <a:p>
            <a:pPr lvl="1"/>
            <a:r>
              <a:rPr lang="en-US" dirty="0"/>
              <a:t>Admin and teacher management panels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2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Implementation </a:t>
            </a:r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Technology Stack:</a:t>
            </a:r>
            <a:endParaRPr lang="en-US" dirty="0"/>
          </a:p>
          <a:p>
            <a:pPr lvl="1"/>
            <a:r>
              <a:rPr lang="en-US" b="1" dirty="0" smtClean="0"/>
              <a:t>Framework:</a:t>
            </a:r>
            <a:r>
              <a:rPr lang="en-US" dirty="0" smtClean="0"/>
              <a:t> </a:t>
            </a:r>
            <a:r>
              <a:rPr lang="en-US" dirty="0"/>
              <a:t>Flutter (Dart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b="1" dirty="0"/>
              <a:t>Database:</a:t>
            </a:r>
            <a:r>
              <a:rPr lang="en-US" dirty="0"/>
              <a:t> </a:t>
            </a:r>
            <a:r>
              <a:rPr lang="en-US" dirty="0" smtClean="0"/>
              <a:t>Firebase (Remote) </a:t>
            </a:r>
            <a:r>
              <a:rPr lang="en-US" dirty="0"/>
              <a:t>&amp; </a:t>
            </a:r>
            <a:r>
              <a:rPr lang="en-US" dirty="0" err="1" smtClean="0"/>
              <a:t>sqflite</a:t>
            </a:r>
            <a:r>
              <a:rPr lang="en-US" dirty="0" smtClean="0"/>
              <a:t> (local storage).</a:t>
            </a:r>
            <a:endParaRPr lang="en-US" dirty="0"/>
          </a:p>
          <a:p>
            <a:pPr lvl="1"/>
            <a:r>
              <a:rPr lang="en-US" b="1" dirty="0"/>
              <a:t>Tools:</a:t>
            </a:r>
            <a:r>
              <a:rPr lang="en-US" dirty="0"/>
              <a:t> Android Studio,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b="1" dirty="0"/>
              <a:t>Architecture:</a:t>
            </a:r>
            <a:r>
              <a:rPr lang="en-US" dirty="0"/>
              <a:t> MVVM for clean, maintainable code.</a:t>
            </a:r>
          </a:p>
          <a:p>
            <a:r>
              <a:rPr lang="en-US" b="1" dirty="0"/>
              <a:t>Methodology:</a:t>
            </a:r>
            <a:r>
              <a:rPr lang="en-US" dirty="0"/>
              <a:t> Agile development for iterative progress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0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ffectLst/>
              </a:rPr>
              <a:t>Student Use</a:t>
            </a:r>
            <a:r>
              <a:rPr lang="en-US" dirty="0" smtClean="0"/>
              <a:t>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66" y="2095499"/>
            <a:ext cx="8219872" cy="4541353"/>
          </a:xfrm>
        </p:spPr>
      </p:pic>
    </p:spTree>
    <p:extLst>
      <p:ext uri="{BB962C8B-B14F-4D97-AF65-F5344CB8AC3E}">
        <p14:creationId xmlns:p14="http://schemas.microsoft.com/office/powerpoint/2010/main" val="51271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826" y="2095500"/>
            <a:ext cx="6887183" cy="4565152"/>
          </a:xfrm>
        </p:spPr>
      </p:pic>
    </p:spTree>
    <p:extLst>
      <p:ext uri="{BB962C8B-B14F-4D97-AF65-F5344CB8AC3E}">
        <p14:creationId xmlns:p14="http://schemas.microsoft.com/office/powerpoint/2010/main" val="32368570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549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EduAssess360 – Exam and Preparation App</vt:lpstr>
      <vt:lpstr>What is EduAssess360?</vt:lpstr>
      <vt:lpstr>Introduction </vt:lpstr>
      <vt:lpstr>Key Features</vt:lpstr>
      <vt:lpstr>Project Significanc</vt:lpstr>
      <vt:lpstr>Goals and Objectives</vt:lpstr>
      <vt:lpstr>Implementation Details</vt:lpstr>
      <vt:lpstr>Student Use Cases</vt:lpstr>
      <vt:lpstr>Admin use cases</vt:lpstr>
      <vt:lpstr>Future Enhancements</vt:lpstr>
      <vt:lpstr>Challenges and Risks</vt:lpstr>
      <vt:lpstr>Testing and Feedback</vt:lpstr>
      <vt:lpstr>Benefits</vt:lpstr>
      <vt:lpstr>Screenshots of student exam page</vt:lpstr>
      <vt:lpstr>Screenshots of admin adding question</vt:lpstr>
      <vt:lpstr>Conclusion</vt:lpstr>
      <vt:lpstr>  Question and Answer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EduAssess360 – Exam and Preparation App</dc:title>
  <dc:creator>DST</dc:creator>
  <cp:lastModifiedBy>DST</cp:lastModifiedBy>
  <cp:revision>4</cp:revision>
  <dcterms:created xsi:type="dcterms:W3CDTF">2024-12-03T06:50:08Z</dcterms:created>
  <dcterms:modified xsi:type="dcterms:W3CDTF">2024-12-03T07:14:11Z</dcterms:modified>
</cp:coreProperties>
</file>