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9" r:id="rId3"/>
    <p:sldId id="261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8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5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66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4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0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0B9FB6-B2EC-4005-A766-6C10D2455BA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D0477E-B8F4-4349-980C-E3F6C432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jango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bootstra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A8AB-DA9E-7F20-64D7-4B427689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16" y="1742387"/>
            <a:ext cx="8825658" cy="8614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09684-CDD6-410B-BD4B-E05902F2F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014" y="3743059"/>
            <a:ext cx="5035986" cy="1518489"/>
          </a:xfrm>
        </p:spPr>
        <p:txBody>
          <a:bodyPr>
            <a:noAutofit/>
          </a:bodyPr>
          <a:lstStyle/>
          <a:p>
            <a:pPr algn="ctr"/>
            <a:r>
              <a:rPr lang="en-US" sz="2400" cap="none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by</a:t>
            </a:r>
          </a:p>
          <a:p>
            <a:pPr algn="ctr"/>
            <a:r>
              <a:rPr lang="en-US" sz="2400" cap="none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Nahidul Islam Shakin</a:t>
            </a:r>
          </a:p>
          <a:p>
            <a:pPr algn="ctr"/>
            <a:r>
              <a:rPr lang="en-US" sz="2400" cap="none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: 18CSE246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D8F84-A42A-506B-C718-0A60F4C2C61B}"/>
              </a:ext>
            </a:extLst>
          </p:cNvPr>
          <p:cNvSpPr txBox="1"/>
          <p:nvPr/>
        </p:nvSpPr>
        <p:spPr>
          <a:xfrm>
            <a:off x="6550702" y="3743059"/>
            <a:ext cx="4123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Supervisor</a:t>
            </a:r>
          </a:p>
          <a:p>
            <a:pPr algn="ctr"/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Faruk </a:t>
            </a:r>
            <a:r>
              <a:rPr lang="en-US" sz="2400" dirty="0" err="1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Hossen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b="0" i="0" dirty="0">
                <a:solidFill>
                  <a:schemeClr val="bg2">
                    <a:lumMod val="9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 Professor    </a:t>
            </a:r>
            <a:endParaRPr lang="en-US" sz="2400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6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E1B4-E2B7-B9B6-249E-68394C70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9F6AF-A417-785F-9946-61A5E6A7B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7" y="349853"/>
            <a:ext cx="11570038" cy="6508147"/>
          </a:xfrm>
        </p:spPr>
      </p:pic>
    </p:spTree>
    <p:extLst>
      <p:ext uri="{BB962C8B-B14F-4D97-AF65-F5344CB8AC3E}">
        <p14:creationId xmlns:p14="http://schemas.microsoft.com/office/powerpoint/2010/main" val="197730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7293-D9C2-D827-8398-E6F18B0B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A954-DF46-457F-6B89-B1ACF5BC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closing, we’ve explored a solution designed to revolutionize library management.</a:t>
            </a:r>
          </a:p>
          <a:p>
            <a:r>
              <a:rPr lang="en-US" sz="2400" dirty="0"/>
              <a:t>From streamlined book transactions to powerful analytics, our system aims to redefine efficiency.</a:t>
            </a:r>
          </a:p>
          <a:p>
            <a:r>
              <a:rPr lang="en-US" sz="2400" dirty="0"/>
              <a:t>Our system directly addresses challenges, making library management a seamless and enjoyable process.</a:t>
            </a:r>
          </a:p>
          <a:p>
            <a:r>
              <a:rPr lang="en-US" sz="2400" dirty="0"/>
              <a:t>As we look ahead, the system is not just a solution but a foundation for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400666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E664-BCFA-C25B-65D4-91262FA9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7A5C-242B-F059-E697-2D9B79323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https://www.w3schools.com/python/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https://www.w3schools.com/django/</a:t>
            </a:r>
            <a:endParaRPr lang="en-US" sz="2400" dirty="0"/>
          </a:p>
          <a:p>
            <a:r>
              <a:rPr lang="en-US" sz="2400">
                <a:hlinkClick r:id="rId4"/>
              </a:rPr>
              <a:t>https://www.w3schools.com/bootstrap/</a:t>
            </a:r>
            <a:endParaRPr lang="en-US" sz="240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050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1DD2-35FA-EF6F-6980-0B7F447E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536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994D-4EC3-08B6-0014-5F82DB7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14F2-0297-61DA-EDA1-B93058AAE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My project title is “Library Management System”</a:t>
            </a:r>
          </a:p>
          <a:p>
            <a:r>
              <a:rPr lang="en-US" sz="2400" dirty="0">
                <a:solidFill>
                  <a:srgbClr val="404040"/>
                </a:solidFill>
                <a:latin typeface="+mj-lt"/>
              </a:rPr>
              <a:t>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+mj-lt"/>
              </a:rPr>
              <a:t>his project is based on Web using Bootstrap in front end and in Back end Django and SQL3 for database.</a:t>
            </a:r>
            <a:endParaRPr lang="en-US" sz="2400" dirty="0">
              <a:latin typeface="+mj-lt"/>
              <a:ea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This project is mainly for managing the library’s books.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Student and Library’s admin are the user of this WebApp.</a:t>
            </a: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+mj-lt"/>
              </a:rPr>
              <a:t>Students can take books easily and get new books as they demand in future.</a:t>
            </a:r>
            <a:endParaRPr lang="en-US" sz="2400" dirty="0">
              <a:latin typeface="+mj-lt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1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A840-7163-3F3C-0B65-CC8D5C21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42CB8-0E7C-5A49-8B10-5524B44F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52330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Addressing challenges in traditional library management.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Streamline cataloging and tracking of library books for easy organization.</a:t>
            </a:r>
          </a:p>
          <a:p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Provide an intuitive interface for librarians, enhancing usability.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Simplify member management, from registration to communication.</a:t>
            </a:r>
          </a:p>
          <a:p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Utilize Django for a secure, maintainable, extensible solution.</a:t>
            </a:r>
            <a:endParaRPr lang="en-US" sz="2400" b="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9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5CF7-D266-9E77-ECAC-62ED0EC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AC1E-913F-1E04-5CFF-239493C5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Book Cataloging : Efficient organization of books with details.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Student : Easy registration and status tracking.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User-Friendly Interface : Intuitive for library usage and trends.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Report Download : Admin can download students, books, issued books information for making data report.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Fine : After expire date fine will automatically added to user’s that issued book.</a:t>
            </a:r>
          </a:p>
        </p:txBody>
      </p:sp>
    </p:spTree>
    <p:extLst>
      <p:ext uri="{BB962C8B-B14F-4D97-AF65-F5344CB8AC3E}">
        <p14:creationId xmlns:p14="http://schemas.microsoft.com/office/powerpoint/2010/main" val="139083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B7FAD7-4414-3581-4FED-45B3B37A1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6" y="226919"/>
            <a:ext cx="11788588" cy="6631081"/>
          </a:xfrm>
        </p:spPr>
      </p:pic>
    </p:spTree>
    <p:extLst>
      <p:ext uri="{BB962C8B-B14F-4D97-AF65-F5344CB8AC3E}">
        <p14:creationId xmlns:p14="http://schemas.microsoft.com/office/powerpoint/2010/main" val="298996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00E8-F1B3-4EE8-7DED-D2EFC6F0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0827CE-678B-EC3C-335B-DB2F6D351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3497"/>
            <a:ext cx="11456894" cy="6444503"/>
          </a:xfrm>
        </p:spPr>
      </p:pic>
    </p:spTree>
    <p:extLst>
      <p:ext uri="{BB962C8B-B14F-4D97-AF65-F5344CB8AC3E}">
        <p14:creationId xmlns:p14="http://schemas.microsoft.com/office/powerpoint/2010/main" val="418546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405C-2E4D-5E5D-705D-E3D305B3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40A50-BB0D-A8ED-AB54-434D7889B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" y="460374"/>
            <a:ext cx="12106669" cy="6810002"/>
          </a:xfrm>
        </p:spPr>
      </p:pic>
    </p:spTree>
    <p:extLst>
      <p:ext uri="{BB962C8B-B14F-4D97-AF65-F5344CB8AC3E}">
        <p14:creationId xmlns:p14="http://schemas.microsoft.com/office/powerpoint/2010/main" val="27698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8D9-876C-623E-B0EA-EFD7F6DF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A7893-4737-4DD7-9922-4BE687E54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1" y="435579"/>
            <a:ext cx="11417637" cy="6422421"/>
          </a:xfrm>
        </p:spPr>
      </p:pic>
    </p:spTree>
    <p:extLst>
      <p:ext uri="{BB962C8B-B14F-4D97-AF65-F5344CB8AC3E}">
        <p14:creationId xmlns:p14="http://schemas.microsoft.com/office/powerpoint/2010/main" val="143811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2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260</TotalTime>
  <Words>295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 3</vt:lpstr>
      <vt:lpstr>Ion Boardroom</vt:lpstr>
      <vt:lpstr>Library Management System</vt:lpstr>
      <vt:lpstr>PowerPoint Presentation</vt:lpstr>
      <vt:lpstr>Introduction</vt:lpstr>
      <vt:lpstr>Purpose</vt:lpstr>
      <vt:lpstr>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Nahidul Islam Shakin</dc:creator>
  <cp:lastModifiedBy>Nahidul Islam Shakin</cp:lastModifiedBy>
  <cp:revision>2</cp:revision>
  <dcterms:created xsi:type="dcterms:W3CDTF">2023-12-12T14:24:48Z</dcterms:created>
  <dcterms:modified xsi:type="dcterms:W3CDTF">2023-12-12T18:45:35Z</dcterms:modified>
</cp:coreProperties>
</file>