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5" r:id="rId5"/>
    <p:sldId id="285" r:id="rId6"/>
    <p:sldId id="286" r:id="rId7"/>
    <p:sldId id="282" r:id="rId8"/>
    <p:sldId id="28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315" autoAdjust="0"/>
  </p:normalViewPr>
  <p:slideViewPr>
    <p:cSldViewPr snapToGrid="0" showGuides="1">
      <p:cViewPr>
        <p:scale>
          <a:sx n="75" d="100"/>
          <a:sy n="75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victoria@fabrikam.com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404-555-0115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noProof="0"/>
              <a:t>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3/20/2023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61E45-D239-48CB-84DA-15A9073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4F0E55-6DE0-448B-98CD-696690C0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421" y="4841843"/>
            <a:ext cx="1908000" cy="334918"/>
          </a:xfrm>
        </p:spPr>
        <p:txBody>
          <a:bodyPr>
            <a:noAutofit/>
          </a:bodyPr>
          <a:lstStyle/>
          <a:p>
            <a:r>
              <a:rPr lang="en-US" sz="1700" dirty="0" err="1"/>
              <a:t>Hasibur</a:t>
            </a:r>
            <a:r>
              <a:rPr lang="en-US" sz="1700" dirty="0"/>
              <a:t> Rahman Rakib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6D47F7-98FA-4060-AF0F-A1D2A82A5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8802" y="5191498"/>
            <a:ext cx="1908000" cy="227529"/>
          </a:xfrm>
        </p:spPr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8E41B0-B40D-4298-B174-8442CFF11C4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5283514" y="4856580"/>
            <a:ext cx="1908000" cy="3349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MD. Nahiduzzaman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79C152-705D-4235-81C9-C91B934B8C3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298895" y="5263760"/>
            <a:ext cx="1908000" cy="234269"/>
          </a:xfrm>
        </p:spPr>
        <p:txBody>
          <a:bodyPr/>
          <a:lstStyle/>
          <a:p>
            <a:r>
              <a:rPr lang="en-US" dirty="0"/>
              <a:t>Team Leader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F7C7FA4-F4BD-4ADD-82C4-4A233527A2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183609" y="4695066"/>
            <a:ext cx="1908000" cy="334918"/>
          </a:xfrm>
        </p:spPr>
        <p:txBody>
          <a:bodyPr>
            <a:normAutofit/>
          </a:bodyPr>
          <a:lstStyle/>
          <a:p>
            <a:r>
              <a:rPr lang="en-US" sz="1700" dirty="0" err="1"/>
              <a:t>Sakib</a:t>
            </a:r>
            <a:r>
              <a:rPr lang="en-US" sz="1700" dirty="0"/>
              <a:t> Al Afnan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B0D9BB-6CC1-480B-B805-85DBFAC5A3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183607" y="5163322"/>
            <a:ext cx="1908000" cy="259057"/>
          </a:xfrm>
        </p:spPr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E231BB-DC3A-4CA1-9934-F92D7E26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D302F153-FEF0-4857-9BE3-500D815F7B8F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tretch>
            <a:fillRect/>
          </a:stretch>
        </p:blipFill>
        <p:spPr>
          <a:xfrm>
            <a:off x="5028449" y="1003300"/>
            <a:ext cx="2418131" cy="3770446"/>
          </a:xfr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3C40D47-59E5-4D50-8616-FB34FD68E49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766009" y="1630832"/>
            <a:ext cx="2743200" cy="2743200"/>
          </a:xfrm>
        </p:spPr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4084091C-CB4C-45AC-93A5-BC12941A27A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65821" y="1630832"/>
            <a:ext cx="2743200" cy="2743200"/>
          </a:xfrm>
        </p:spPr>
      </p:sp>
    </p:spTree>
    <p:extLst>
      <p:ext uri="{BB962C8B-B14F-4D97-AF65-F5344CB8AC3E}">
        <p14:creationId xmlns:p14="http://schemas.microsoft.com/office/powerpoint/2010/main" val="22132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337A6F9C-1D92-4870-BEBA-8D198AB752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b="5804"/>
          <a:stretch/>
        </p:blipFill>
        <p:spPr>
          <a:xfrm>
            <a:off x="4706298" y="399835"/>
            <a:ext cx="2779404" cy="5613615"/>
          </a:xfrm>
        </p:spPr>
      </p:pic>
    </p:spTree>
    <p:extLst>
      <p:ext uri="{BB962C8B-B14F-4D97-AF65-F5344CB8AC3E}">
        <p14:creationId xmlns:p14="http://schemas.microsoft.com/office/powerpoint/2010/main" val="10834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E30118F-314F-416D-9E15-BE5CCBE024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b="5298"/>
          <a:stretch/>
        </p:blipFill>
        <p:spPr>
          <a:xfrm>
            <a:off x="4706298" y="399835"/>
            <a:ext cx="2779404" cy="5643778"/>
          </a:xfrm>
        </p:spPr>
      </p:pic>
    </p:spTree>
    <p:extLst>
      <p:ext uri="{BB962C8B-B14F-4D97-AF65-F5344CB8AC3E}">
        <p14:creationId xmlns:p14="http://schemas.microsoft.com/office/powerpoint/2010/main" val="130147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54E75D6-0FFE-48B6-86CC-41B5333FFB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b="5977"/>
          <a:stretch/>
        </p:blipFill>
        <p:spPr>
          <a:xfrm>
            <a:off x="4704612" y="399835"/>
            <a:ext cx="2782775" cy="5603296"/>
          </a:xfrm>
        </p:spPr>
      </p:pic>
    </p:spTree>
    <p:extLst>
      <p:ext uri="{BB962C8B-B14F-4D97-AF65-F5344CB8AC3E}">
        <p14:creationId xmlns:p14="http://schemas.microsoft.com/office/powerpoint/2010/main" val="301578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54E75D6-0FFE-48B6-86CC-41B5333FFB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b="5298"/>
          <a:stretch/>
        </p:blipFill>
        <p:spPr>
          <a:xfrm>
            <a:off x="4706297" y="399835"/>
            <a:ext cx="2779404" cy="5643778"/>
          </a:xfrm>
        </p:spPr>
      </p:pic>
    </p:spTree>
    <p:extLst>
      <p:ext uri="{BB962C8B-B14F-4D97-AF65-F5344CB8AC3E}">
        <p14:creationId xmlns:p14="http://schemas.microsoft.com/office/powerpoint/2010/main" val="109552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0</TotalTime>
  <Words>18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Office Theme</vt:lpstr>
      <vt:lpstr>Our Team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2023-03-18T21:23:29Z</dcterms:created>
  <dcterms:modified xsi:type="dcterms:W3CDTF">2023-03-20T12:42:02Z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