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7" r:id="rId7"/>
    <p:sldId id="259" r:id="rId8"/>
    <p:sldId id="260" r:id="rId9"/>
    <p:sldId id="266" r:id="rId10"/>
    <p:sldId id="270" r:id="rId11"/>
    <p:sldId id="261" r:id="rId12"/>
    <p:sldId id="273" r:id="rId13"/>
    <p:sldId id="276" r:id="rId14"/>
    <p:sldId id="262" r:id="rId15"/>
    <p:sldId id="268" r:id="rId16"/>
    <p:sldId id="269" r:id="rId17"/>
    <p:sldId id="274" r:id="rId18"/>
    <p:sldId id="263" r:id="rId19"/>
    <p:sldId id="271" r:id="rId20"/>
    <p:sldId id="27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0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8T09:31:24.703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15 1031 4356,'0'0'8136,"0"0"-7624,-15 0-448,15 0-32,0 14 1025,0-14 193,0 0-418,0 14 257,15 1-64,-1 13 96,0 14-96,0-14-448,0 15-1,14-1-223,0-14-161,15 15 577,-15-1-353,14-14 1,1 0 223,13 1-191,1-1 127,-1-14-127,15-14-193,-1 0 352,1 0-544,-1 0-32,1-14 225,-15-14-129,15-1-96,-15-13-32,1 0 96,-1-1 0,1-13-96,-1-1 0,-14 1 64,1 14 64,-1-15-64,-14 1-64,-14 13 128,0-13 33,1-1-161,-15 1 0,0 14 160,-15-15-128,1 1 96,-14 13-128,0 1 128,-14 0 64,-1 13-192,1-13 0,0 28 128,-15-14-64,1 14-64,-1 14 0,1-14-256,13-1 128,1 1-160,0 14-65,14-14 97,13 14-769,1-14-64,14 14-544,0-14-1218,0 14-1121,0 0-3395</inkml:trace>
  <inkml:trace contextRef="#ctx0" brushRef="#br0" timeOffset="2011.1035">735 536 4228,'0'0'4484,"0"0"-3971,0 0-449,0 0 448,0 0 641,0 0 65,0 0-129,0 0-97,0 0-159,0 0 128,0 15-384,0-15 256,0 0 31,0 0-159,0 0 160,0 0-64,0 0-97,0 0 321,0 0-512,0 0 127,0-15-63,0 15-417,-14-14 160,14-14-320,-15 14 0,1-14 225,14 14-161,-14-14 64,14-1 96,-14 15-224,14 0 256,-14-14-256,14 28 0,0-14 96,0 14-64,-14 0-32,14 0 64,0 0 32,0 0-32,0 0-64,0 0 0,0 0-96,0 0 128,0 0-32,0 0 0,0 0 97,0 0-65,0 0-32,0 0 0,0 0 0,0 0 0,0 0 0,0 0 0,0 0 128,0 0-160,0 0 32,0 0 0,0 0-32,0 0 32,0 0 0,0 0-32,0 0 96,0 0-160,0 0 96,0 0 0,0 0-32,0 0 64,0 0-32,0 0 0,-14-14 64,14 14-64,0 0 0,-14 0 0,14 0-129,0 0 129,-15-14 0,15 14 0,0 0 97,0 0-129,0 0 32,-14 0 0,14 0-32,0 0 32,0-14 0,-14 14-33,14 0 130,0 0-129,0 0 32,0 0 0,0 0-161,0 0 161,0 0 0,0 0-64,0 0 128,0 0-128,0 0 64,0 0-64,0 0-128,0 0 160,0 0 32,0 0-64,0 0 160,0 0-128,0 0 32,0 0 0,0 0 0,0 0 0,0 0 0,0 0 0,0 0 96,0 0-96,0 0 0,0 0 0,0 0-128,0 0 128,0 0-128,0 0 96,0 0-288,0 0 256,0 0-33,28-15 97,-13 1 385,13-14-257,14 14 64,1-14 321,13 14-321,1-15 64,-15 1-256,14 14 64,-13 0-32,-15 0-32,0 0 0,0 0-64,-28 14 32,15 0-160,-15 0-64,0 0-225,0 0 417,0 0-577,0 0-63,0-14 95,0 14-672,0 0-96,-15 0-545,15-14-833,0 14-1056,-14 0-321,14 0-3427</inkml:trace>
  <inkml:trace contextRef="#ctx0" brushRef="#br0" timeOffset="8988.8944">819 409 961,'0'14'2947,"0"0"-2947,-14-14 0,14 15 32,0-15 160,0 0 128,-14 0-224,14 0 96,0 14 481,0-14 256,-14 0-449,14 0-127,0 0 319,0 0-319,-14 14-1,14-14 257,0 0-193,0 0 32,-14 0 129,14 14-129,0-14 65,-14 14 63,14-14-31,-15 14 256,15 0-385,0-14 289,-14 0-33,14 14-63,0-14-225,0 0-320,0 0 129,0 0 319,0 0-384,0 0-32,0 0 32,0 0-128,14-14 513,-14 0 96,29 0-97,-15-14 33,14 0-193,-14-1 32,14-13 1,15 14-225,-15-29 64,0 15-224,0 14 0,1-14 160,-15 13-128,0 15-32,0 0 0,-14 0 64,0 14 0,0 0-32,0 0-32,0 0 321,0 0-321,0 0 128,0 0-128,-14 0-64,0 14 0,0 0 64,-1 0-97,1 1-31,0 13 64,0 0 64,-14 14-32,0-14-64,14 15 64,-15-1 0,1 0 32,0-13-32,14-1 96,0 0-64,0-28 0,14 14 32,0-14-32,0 0 0,0 0-320,0 0 96,0 0-673,0-28 480,14 14 417,14-14 0,-14-15 32,14 15-32,-14 0 0,15-14-32,-15 13 64,14 1-32,-14 0 0,0 0 97,0 14-65,0 0-32,-14-1 0,0 15-32,0 0 128,0 0-96,0 0 384,0 0-96,0 0-31,-14 0-257,0 15-97,0 13-31,-14 0 160,0 0-32,-1 14 0,1-13 64,0-1-160,0 14 64,-1-14-64,1 1-32,14-15 160,14-14-32,0 0 0,0 0-288,0 0-289,14-14-63,0-15 608,15-13 0,13 14 64,-14-14-32,0-1 0,1 1 0,13 14 0,-28 0 0,14-1 0,-14 15 32,0 0-32,-14 14 0,0 0 96,0 0-32,0 0 737,0 0-289,-14 0-320,0 14-96,0 0-64,-14 15-32,0-1 64,-1 0 33,1 14-33,0-14-64,-14 15 0,13-1-32,1-14 32,14-14 0,0 0 0,14 1 96,0-15-192,0 0 31,0 0-575,0-15 320,14-13-33,14 0 353,1 0 64,-1-14 0,0-1-128,0 15 64,0-14-32,-13 28-96,-1-15 128,0 29 0,-14-14 32,0 14 32,0 0 64,0 0 257,0 14-193,-28 1-32,13 13-96,-13-14-64,0 28 64,0-14 0,14 1-32,-15-1-32,1 0 0,14 0-32,14-14 32,-14-14 0,14 0-64,0 0-96,0 0-384,14 0-1,0-28 321,14 0 192,-13 0 32,13-1 0,-14 15-32,14-14 32,-28 14 0,14 14 0,-14-14 0,0 14 64,0 0-64,0 0 224,0 0 64,0 0-288,-14 14 0,-14 0-64,14 0 128,0 0-32,0 0-32,-1 1 0,1-1 0,14-14 64,-14 14-64,14-14 0,0 0-384,0 0-64,0 0-353,0-14 416,0 14 321,0-14 0,0 14 64,0 0 128,0 0-31,0 0 319,0 0-288,0 0 96,0 0-32,0 0-192,0 0 0,0 0 0,0 0 65,0 0-162,0-15-95,0 15 192,0 0 289,0 0-161,0 0 320,-14-14-96,0 14-352,14 0 449,-14 0-417,0 0 0,14 0 96,-14 0-64,14 0-96,0 0 32,0 0-224,0 0 160,0 0-257,0 0 129,0 14 160,0 1 64,14-1 32,0 0-64,-14 0 64,14 0 32,-14 0-96,14-14 0,-14 0-96,0 0 32,0 0-32,0 0-128,0 0-192,0 0 320,0 0-225,0-14 321,-14 0 64,14 0-64,-14 0 0,0 0 32,0-1 64,0 15 33,-1-14-129,15 14 0,-14 0 320,14 0-320,0 0 32,0 0-96,0 0-224,0 0 191,14 0-95,-14 14 192,15 1 128,-1-15-64,-14 14-64,14 0 32,-14-14 33,14 14 31,-14-14-96,14 0 0,-14 0-64,0 0-289,0 0 1,0 0 64,0 0-33,0-14 321,0 0 0,-14 0 32,0-1 32,0 1 65,14 0-129,-14 14 96,14-14-96,0 14 384,0 0-384,0-14-64,0 14 32,0-14-224,0 0 256,14 14 192,0 0-128,0 0 64,0 0-96,0 0 0,0 0 288,0 0-320,0 0 96,1 0 33,-15 0-97,14 0 128,-14 0-160,0 0 0,0 0 288,0 0-256,0 0 128,0 0-160,-14 0-64,-1 0 0,1 0 64,0 0 0,0 0-32,0 0 32,0 14 0,0-14 0,14 0 32,-14 0-96,14 0 64,0 0-256,0 14 160,14-14 0,0 14 0,0-14 96,0 14-65,14-14 33,-14 0 32,1 0 0,-1 14 32,-14-14-32,14 0 0,-14 14 0,14-14-224,-14 0 224,0 0-160,0 0 160,0 0-96,0 15 192,0-15-96,0 0 32,0 0 32,0 0-128,0 0 64,0 0 0,0 0-128,-14 0-64,14 0 64,-14 0 96,14 0 64,-14 0 0,-1-15 32,1 15-64,14-14 320,-14 14-288,14 0 0,-14-14 32,14 14-32,-14 0 64,14 0-96,0-14 0,0 14-32,0 0 32,0 0-128,0 0 32,0 0-416,0 14 319,0 0 161,14 0 32,0 1 161,-14 13-129,14-14 0,-14 0-32,14 0 96,-14 0-64,0-14-32,15 14 0,-15-14 0,0 0 0,0 0 0,0 0 0,0 0-256,0-14 31,0 0 129,0 0 96,-15-14 128,15 0-96,0-1 32,-14 15 33,14 0-97,0 0 192,-14 0-192,14 14 0,0 0 320,0 0-288,0 0 320,0 0 321,0 0-673,0 0 0,0 0 0,0 0 32,0 14-64,0 14 32,0 0 0,0 1 96,14 13-32,-14-14-32,0-14-32,14 14 0,-14-13 32,0-1-32,0 0 0,0-14 0,0 0-96,0 0 32,0 0-352,0 0-289,0-14 289,0 0 159,0-15 161,0 1 32,0 0 128,0 0 32,0 0-96,0-1 64,-14 1 129,14 0-193,0 14 0,-14 14 256,14-14-160,0 14 224,0 0-160,0 0-160,0 0 32,0 0-32,0 14 0,0 14 32,0 0 33,0 0 31,0 1-96,0-1 64,0 0-32,0-14-32,0 0 0,0 0-32,0-14 64,0 14-64,0-14 32,0 0-321,0 0 321,0 0-544,0-14-161,0 0 513,0 0 0,0-14 192,-14 0-64,14 0 160,-14 13 64,0-13-160,14 0 0,-14 0 192,0 14-160,14 0 128,0 14 97,-14-14-225,14 14 448,0 0-320,0 0-160,0 14 0,0 0-32,0 0 32,0 14 0,0 0 96,0 0 0,0 1-96,14-1 0,-14 0 64,0-14 1,0 0-65,0-14 0,0 14 64,0-14-96,0 0 32,0 0-193,0 0 97,0 0-544,0-14 191,0 0 417,0-14-192,0 14 224,0-14 0,0-1 0,-14 1 128,14 0 0,0 14-128,0 0 0,0 14 64,0 0 64,0 0-128,0 0 0,0 0-64,0 14 192,0 0-95,0 14 159,14 0-32,-14 15 32,14-15-192,-14-14 0,14 14 128,-14-14-64,14 0-64,-14 1 0,0-15 64,0 0-192,0 0 32,0 0-448,0 0 31,0-15-128,0 1 641,0-14-32,0 0 32,0 0-160,0 0 160,0-1 0,-14 1 160,14 0-63,0 14-97,0 0 96,-14 0-64,14 14 256,0 0-256,0 0 32,0 0 224,0 0-256,0 28-32,0-14 96,0 28-64,14-14 225,0 1-257,-14-1 0,0 0 96,14-14-32,-14 0-64,0 0 0,14-14 64,-14 0-128,0 0 64,0 0-353,0 0 129,0 0-576,0-14 575,0 0 193,0-14 32,0 0 0,0 0 0,-14-1 0,0-13 32,14 14 64,-14 0-96,14-1 32,-14 15 32,14 0 97,-14 0-65,14 14 0,0 0 352,0 0-320,0 0 97,0 0-161,0 0-32,0 0-64,0 0-225,0 0 33,0 14 224,0 0-32,0 15 32,0-1 160,0-14-160,14 28 96,-14-28-96,0 14 0,0-13 64,14 13-32,-14-28-32,0 14 0,14-14 65,-14 14-162,0-14 97,0 0-416,0 0 32,0-14-513,0 0 801,0-14 32,0 13 64,0-13 0,0 0 0,0 0 0,0 14 224,-14-14-128,14 13-32,0 15 224,0-14-160,0 14 225,0 0-321,0 0 96,0 14 0,0 1-32,0 13 0,0 14 96,0-14-192,14 15 257,-14-15-257,0 14 0,14-14 64,-14-14 32,0 15-96,0-15 0,14 14 64,-14-28-32,0 14-32,0-14 0,0 0-96,0 0-96,0 0-257,0-14-127,0 0 191,0-14 257,0-1 128,0 1 0,-14 0 128,14 0-96,-14 0 0,0-1 96,14-13-128,-14 14 129,14 14-129,0 0 0,-14 0 416,14 14-352,0 0 96,0 0 32,0 14-63,0 0-33,0 0 0,0 28-96,0-14 192,0 1-128,0 13 0,0 0-64,0 0 32,0 1 96,14-15-128,-14 14 0,0-13 32,0-15 0,14 0-32,-14-14 0,0 14-32,0-14 0,0 0-320,0-14-513,0 0 449,0 0 223,0-15 193,0 1-96,0 0 192,0 0-96,0 14 0,0-15 0,0 1 32,0 0 33,0 0-65,0 0 0,0-1 32,0 15-64,-14 0 64,14 0-32,0 14 224,0 0 32,0 0 32,0 0-96,0 0-63,0 14-129,0 0 96,0 0-64,0 15 160,0-1-192,0 0 0,14 0 128,-14 0-128,14-14 96,-14 15-96,0-15 0,0 0-32,14 0 32,-14-14 0,0 14 0,0-14-128,0 0-160,0 0-257,0 0-384,0-14 577,0-14 288,0 14 64,0-15 32,0 1 64,0 0-64,-14 0-32,14 0 96,0-1 160,-14 15-256,14 0 64,0 14 289,0 0-193,0 0 32,0 0 160,0 14-352,0 0 417,0 15-353,0 13 0,0 0 128,0 1-192,0-1 64,0 0-64,14-14 96,-14 1-96,0-15 0,0 14 0,0-14 0,0 0 64,14-14-64,-14 0 0,0 0-416,0 0 32,0-14-321,0 0 545,0 0 160,0-14 0,0-1-64,0 15 0,0-14 128,0 0-32,0 0 0,0 14-32,0 14 96,0-15-96,0 15 0,0 0 224,0 0-96,0 15 257,0 13-225,0 0-128,0 0 256,0-14-288,0 15 128,0-1-96,0-14 32,0 0 64,0 0-128,0 0 0,0-14-32,0 14 64,0-14-32,0 0 0,0 0-224,14 0 160,-14 0-416,0 0-97,0-14 513,0 0 64,0 0-96,14 0 96,-14-14 0,0 14 96,0-1-96,14 1 0,-14 0 224,0 0-160,0 14-64,0 0 0,0 0 64,0 0 161,0 0-65,0 0 0,0 0 160,0 14-256,0 0 0,0 15-32,0-1 32,0 0 64,0-14-128,-14 0 0,14 0 65,0 0-1,0-14-64,0 0 0,0 0 64,0 0-160,0 0-129,0 0-447,0-14 672,0-14 0,14 0 32,1 0 32,-15 14 64,14-15-64,0 15-64,-14-14 0,14 14 64,-14 0 0,14 0-64,-14 14 96,0 0-96,0 0 417,0 0-129,0 0 0,0 0 0,-14 14-288,14 0-32,-14 0-32,0 0 128,0 14-32,-1-14-32,15 1 0,-14-1-32,14 0 96,0-14-64,-14 14 0,14-14 0,0 0-32,0 0-416,0-14-129,14 0 545,0-15 64,1 1 65,13 0 31,-14 0-128,0 0 288,14-1-288,-14 1 0,0 0 160,1 14-128,-1-14-32,0 14 32,0-1 0,-14 15 64,0 0-96,0 0 0,0 0 0,0 0 0,0-14-256,0 14-224,0 0-1122,-14 0-128,14 0-960,0 0-353,-14-14-1601</inkml:trace>
  <inkml:trace contextRef="#ctx0" brushRef="#br0" timeOffset="10566.7788">608 269 769,'0'0'1537,"0"0"-960,0 0 95,-15 0 321,15 0-192,0 0-449,0 0-127,0 0-65,0 0-160,0 0-64,0 0 64,-14 0-160,14 0-1,0-14 97,0 14 64,0 0 705,0 0-160,0 0-129,0 0 257,0 0-289,0 0-64,-14 0-128,14 0 1,0 0-33,0 0-128,0 0-32,0-14 96,14 14 0,0 0 448,-14 0 65,15-14-96,-15 14 223,14 0-223,0 0 127,0 0 129,0 0 96,0 0 0,14 0-385,-14-14-288,1 14 257,-1 0-353,0 0 32,0-15-64,0 15-32,0-14 32,-14 14-64,0 0 0,14-14-64,-14 14 32,0 0 32,0 0-64,0 0 64,-14 0-224,0 0-289,0 0 321,0 0 128,0 0 64,0 14 0,-15-14 0,15 0-96,-14 14 96,14-14 0,-14 15 0,14-15-32,-1 0 160,15 14 96,-14-14-32,14 0-192,0 0-224,14 0-64,1 0 128,-1 0 128,0 0 64,14-14 32,-14 14 128,14-15-192,1 15 128,-15 0-64,14-14-32,-14 14 224,14 0-256,-28-14 65,14 14 31,0 0-32,-14 0 0,0-14-64,0 14 64,0 0 0,0-14-64,0 14 0,0 0 0,-14 0-32,0-14-32,0 14 32,0 0-32,-14 0 32,14 0 64,0 0 0,-1 0 192,15 0-224,0 0 320,0 0-320,0 0-32,0 0-96,15 0 0,-1 0 128,14 0 96,0 0-64,0-14 32,1 14-64,-15-14 32,0 14 0,14 0-32,-14 0 0,-14 0-64,14 0-32,-14 0 0,0 0 0,0 0 96,0 0 96,0 0-96,0 0-32,-14 0-64,0 0-160,-14 0 256,14 0 32,-15 0 0,15 14 128,-14 0-160,0-14 0,-14 14 32,13 0-32,15 0 0,-14-14 192,14 14-160,14-14 481,0 0-97,0 0-384,0 0-32,0 0-545,0 0 385,14 0 96,0 0 64,14 0 64,1-14-64,-1 14 0,0-14 64,14 14-32,-13-14-32,-1 14 0,0 0 32,-14-14-32,0 14 0,0 0 0,-14 0 0,0 0 96,0 0-31,0 0 287,-14 0-352,0 0-192,-14 14-193,14-14 385,-14 14 64,-1 0 32,15 0-63,14-14 287,0 0-96,0 0-224,0 0-160,0 0-96,14 0 160,15-14-33,-15 14-95,14-14-224,0 0-257,0 14-128,-14 0-1153,1 0-352,-15 0-1409</inkml:trace>
  <inkml:trace contextRef="#ctx0" brushRef="#br0" timeOffset="11834.558">1129 1595 12556,'0'0'3043,"0"0"-2467,0 0-127,0 0 127,0 0 353,0 0-32,0 0-256,0 0 159,0 0-768,0 0 64,0 0 1,0 29-65,0-15 192,0 14-128,0 0-96,0 14 320,0-13-288,0 13 64,0-14 32,0 0-63,14 0-33,-14-13-32,0-1 0,0 0-32,14-14 32,-14 0-33,0 0-31,0 0-256,0 0 224,0 0-224,0 0-161,0 0 193,0 0-577,0 0-32,0 0-64,0 0-480,15 0-481,-15-14-128,0 0 32,0 14-768,0-15-3556</inkml:trace>
  <inkml:trace contextRef="#ctx0" brushRef="#br0" timeOffset="13483.1968">1397 1539 6150,'0'0'3651,"0"0"-2434,0 0-544,0 0 544,0 0 577,0 0-513,0 0-288,0 0 128,0 0-544,0 0-33,0 0-191,0 0-193,0 14 224,0 14-256,0 1 96,0 13 193,0 0-417,14 1 288,-14-15 0,0 14-288,0 0 289,0-13-289,14-1 0,-14 0 0,0-14 32,0 0-32,14 0 0,-14-14 64,0 0-224,0 0 160,0 0-193,0 0 129,0 0-128,0 0 192,0 0 0,0 0 96,0 0-192,0 0 96,0 0 0,0 0-160,0 0 0,0 0-96,0 0-97,0 0-319,0 0 95,0 0-608,0 0-513,14 0 321,-14 0-929,0 0-417,0 0-1120</inkml:trace>
  <inkml:trace contextRef="#ctx0" brushRef="#br0" timeOffset="14181.7752">1370 2329 2723,'-15'0'7943,"1"0"-6277,14 0-1314,0 0 993,0 0 513,0 0-673,0 0-544,0 0 95,0 0-607,14-29 447,15 1 353,-1 0-256,28-28 95,-13 13-95,27-27 32,1 13 576,13-13-641,1-15-223,0 0-289,-1 15-64,1 13 96,-28 1-160,-1 28 32,-28 0 128,0 14-128,-28-1-32,15 1 0,-15 14 0,0 0-160,0 0 128,0 0-448,0 0 31,0 0-768,-15 0 352,15 0 129,0 0-449,0 0-417,0 0-1056,0 0-1538,0 0-705</inkml:trace>
  <inkml:trace contextRef="#ctx0" brushRef="#br0" timeOffset="14885.406">2188 1835 3619,'-29'0'6118,"15"0"-5253,0 0-769,-14 14 192,14 1 865,-14-1-31,13 0 319,-13 14-480,14 0-96,0 15 192,0-1-417,0 0-159,14 1-321,0-15 32,0 0 160,0 0 65,14 1-289,0-15-192,14 14 64,0-28 0,15 14-32,-15-14 64,14-14-64,1-14 32,-15 0-96,15-15-64,-15 15 128,-14-14 32,0 13 0,0-13 96,-14 0-96,0 13 0,0-13 96,-14 14 224,-14 0-64,14-1 33,-15 15 223,1-14-320,0 28 161,14 0-353,-15 0 64,1 0-128,0 0-737,0 14-769,14 0 161,14-14-1858,0 14-2435</inkml:trace>
  <inkml:trace contextRef="#ctx0" brushRef="#br0" timeOffset="124558.3817">620 144 10602,'-9'0'737,"9"0"-609,0 0 512,0 0 1378,0 0-1217,0 0-320,0 0 447,0 0-511,0 0 352,0 0-321,0 0-160,0 0 321,0 0-513,0 0 32,0 0-96,0 0 128,18 0-128,-9 0-32,-1 0 0,10 0 32,0 0-32,-1-9 0,-8 9 0,9-9 160,-1 9-160,-8 0 0,0 0 0,0-9-192,0 9 192,0 0-480,-9 0-97,0 0-832,8 0-449,-8-9-1505,0 9-320,0-8-3877</inkml:trace>
  <inkml:trace contextRef="#ctx0" brushRef="#br0" timeOffset="125008.4333">575 161 7015,'0'0'961,"0"9"-769,9-9-192,0 0 544,0 0 97,-1 0 256,1 0-257,9 0-63,-1 0-385,1 0-64,-9-9 192,8 9-288,1-9 1,0 9-1,-10 0 96,1 0-160,0-8 32,0 8-353,-9 0 193,9 0-929,-9 0-256,0 0 96,0 0-769,0 0-1217</inkml:trace>
  <inkml:trace contextRef="#ctx0" brushRef="#br0" timeOffset="125356.6164">610 171 9705,'-8'0'0,"8"0"-96,0 0-224,8 0 320,-8 0 512,18 0 33,-9 0 256,9 0-449,-1 0 96,1 0 353,8-9-288,-8 9 127,0-9-480,-1 9-64,1-9-32,0 9-64,-1-9 0,-8 9 0,9 0-128,-18 0-288,9-9-705,-9 9 0,0 0 192,0 0-320,0 0-673,-9 0-3299</inkml:trace>
  <inkml:trace contextRef="#ctx0" brushRef="#br0" timeOffset="125692.4117">672 144 9545,'-9'0'288,"9"0"-288,0 0-32,9 0 32,0 0 224,9 0 481,-9 0-192,17 0 31,-8-9 225,8 9-193,1-9 257,-1 0-512,1 9-289,8 0 224,-17-9-256,8 9 0,-8 0-64,-1-8 192,-8 8-256,0 0-193,-9 0-543,0 0 255,0 0 193,0 0 288,-9 0-929,0 0-1057,-8 0 896,8 0-447,0 0-2019</inkml:trace>
  <inkml:trace contextRef="#ctx0" brushRef="#br0" timeOffset="125993.6395">778 109 5317,'-9'0'2082,"9"0"-2082,0 0-160,0 0 160,0 0 160,0 0 320,9 8 321,9-8 32,-9 0-64,8 0 288,10 0-449,-10 0-319,1 0 511,9 0-543,-10 0-65,-8 0-64,9 0 0,-9 0-128,8 0 0,-17-8-480,0 8-257,0 0-480,0 0 608,0 0 97,0 0-1923,-17 0-1184,17 0 1889,-9 0-672</inkml:trace>
  <inkml:trace contextRef="#ctx0" brushRef="#br0" timeOffset="127791.2649">655 205 865,'0'0'1409,"-9"0"-1313,9 0-96,0 0-64,0 0 64,-9 0 64,9 0 257,0 0 1024,0 0-1153,0 0-32,-9 0-160,9 9 64,0-9 0,0 0-32,-9 0-32,9 0 1474,0 0-834,0 0-576,0 0-64,0 0 0,0 0-192,0 0-480,0 0-514,0 0 418,0 0 191,0 0 577,0 0 0,0 0 64,0 0 609,0 0 576,-9 0-416,9 0 32,0 0-97,0 0-447,0 0 191,0 0-256,0 0-31,0 0 191,0 0-352,0 9 192,0 0 65,0 0-193,0-1 352,0 1-352,0 9-64,9-9 321,-9 0-385,0 8 128,0-8-128,9 0 160,-9 0-224,0-9 64,0 8-160,0-8 128,0 0-353,0 0 161,0 0 160,0 0-192,0-8 192,0-1-353,0 0 225,0 0 96,0 0-32,-9-8 96,9 8-160,-9-9-321,9 9 353,0 1-32,-8-1 192,8 9 128,0-9-128,0 9 288,0 0 161,0 0-225,0 0 353,0 0-417,0 0-64,0 9 0,0 0-96,0-1 160,0 10-96,0-9 64,0 9-32,8-10-96,-8 10 0,0 0 193,0-10-193,9 1 96,-9 0-64,0 0 128,0-9-192,0 0 32,0 0 0,0 0-128,0 0 32,0 0-1,0 0-31,0 0-192,0-9 288,0 0-32,0 0 64,0 1-96,0-1 96,0-9 0,-9 9-32,9 1-192,0-1-129,0 0-191,-8 0 63,8 9 321,0-9-96,-9 9 224,9 0 0,0 0-64,0 0 96,0 0 256,0 0-128,0 0-128,0 0 0,0 0-32,0 9-32,0 0 128,0 0-128,0 0 64,0-9 0,0 8 64,0 1-64,0-9 0,0 9 0,0-9 32,0 0-128,0 0 64,0 0-320,0 0 256,0 0-97,0 0 193,0-9-128,0 0-160,0 1 224,0-1-96,-9 0 96,9 9 0,0-9 64,-9 9 0,9 0 128,0 0 32,0 0-160,0 0-256,0 0 256,0 0-128,0 0 96,0 0 32,0 0-32,0 9 32,0-9-33,0 9 33,0-9 0,0 9-96,0-1 96,0-8-576,0 9-769,0-9-161,0 0-159</inkml:trace>
  <inkml:trace contextRef="#ctx0" brushRef="#br0" timeOffset="130607.6076">593 329 1281,'0'0'4036,"0"0"-3075,0 0-481,0 0 1122,0 0-737,0 0-129,0 0-31,0 0-513,0-9 0,0 0-63,0 0-1,0 1 224,0-1-320,0 0-32,0-9 96,-9 10-32,9-1-64,0-9 0,0 9 0,0 1-192,0-1 160,-9 0 32,9 9-64,0-9-64,0 9 64,0 0-225,0 0-223,0 0 64,0 0-481,0 0 192,0 0 32,0 9 65,0 0 416,0-9-193,0 9-384,0-1-320,0 1-416,0 0 672,0 0 449,0-9 127,0 9 289,0-9 193,0 0-33,0 8 384,0-8 65,0 0-129,0 0 513,0 0 288,0 0-63,0-8-610,0-1-544,0 9 449,0-9-289,0 0 32,0-8-64,0 8-192,0 0 128,0 0-128,0 9 0,0-9 193,-9 9-161,9 0 32,0 0 0,0 0 0,0 0-64,0 0 0,0 0-192,0 0 128,0 0-193,0 0 257,0 9-64,0 0 128,0 0-64,0 0 0,9 8 0,-9-17-32,0 9 32,0 0 0,0-9-32,0 0 96,0 0-64,0 0 0,0 0 32,0 0 385,0 0-417,0-9-64,0 9 32,0-9-32,0 0 64,0-8 0,-9 8 0,9 0 0,0 0 0,0 1 0,-8 8 32,8-9 32,0 9 0,0 0-64,0 0 32,0 0 128,0 0-64,0 9 128,0 8 129,0 1-289,0-9 96,0 8-160,8-8 32,-8 0-64,0 0 32,0-9 0,0 0 0,0 8 32,0-8-64,0 0-32,0 0 32,0 0-64,0-8 96,0-10 0,9 9 0,-9 0 0,0-8 0,0 8 0,0 0 0,0 0-32,0 1 32,0-1 0,0 9 0,0 0 64,0 0-64,0 0 0,0 0 32,0 0 256,0 0-224,0 9-64,0-1 96,0-8-32,0 9-64,9 0 0,-9 0 96,0-9-192,0 0 96,0 0 0,0 0-32,0 0-224,0 0 224,0 0 0,0 0-192,0-9 31,0 9-31,0-9 224,0 0-64,-9 1 64,9 8 0,0-9 0,0 9-64,0 0 0,0 0 64,0 0 0,0 0 384,0 0-255,0 0-65,0 0-64,0 0 32,0 9 192,0-9-224,0 8 0,9-8 32,-9 0 0,9 0-32,-9 9 0,0-9 64,0 0-192,0 0 128,0 0-256,0 0 95,0-9-287,0 9-161,-9-8 481,0 8 96,9-9-96,-9 0 96,9 9 0,0-9-64,-8 9 96,8-9 0,0 9 32,0 0 32,0 0 256,0 0-159,0 0-129,0 0 224,0 0-64,0 0 224,8 9-95,-8-9-289,9 9 448,0-9-288,-9 9-128,9-9 129,0 0-97,-9 0-96,8 9 0,-8-9 64,0 0-64,0 0 0,0 0 0,0 0 96,0 0-96,0 0-32,0-9-192,0 9-705,-8-9 352,-1 9 97,9 0 288,-9-9 160,0 9 64,0 0 544,9 0 65,0 0-321,0 0 192,0 0-512,0 0 65,0 0-130,0 9 65,0-9 0,9 9 0,0-9 97,0 0-97,0 9 0,-1-9 0,-8 0-64,9 0 64,-9 0 0,9 0 0,-9 0-193,0 0 129,0 0-32,9 0-192,-9 0 64,0 0-33,0 0 33,0 0-160,-9 0 128,9 0 128,-9-9 63,9 9 65,-9 0-32,9 0 129,0 0-97,0 0 160,0 0-32,0 0 96,0 0-224,0 0 0,0 0 32,9 0 0,0 0-32,0 0 64,-9 0 0,9 0 128,-1 9-192,1-9 32,-9 0-32,0 0 32,0 0-32,0 0 0,0 0 97,0 0-194,0 0 65,0-9-768,-9 9 672,1-9-129,-1 9-95,9 0 224,-9 0 32,0 0 96,9 0 64,-9 0 288,9 0 321,0 0-545,0 0-64,0 0-64,0 0 0,9 0 256,0 0-192,0 9-64,0-9 224,-1 9-192,1-1 65,0-8-97,0 0 96,0 9-192,-1-9-353,1 9-960,0-9-1666,-9 0-1441</inkml:trace>
  <inkml:trace contextRef="#ctx0" brushRef="#br0" timeOffset="132960.4748">770 205 10890,'0'0'0,"-9"0"-160,9 9 128,-9-9 64,0 9 160,9 0-32,-8 0 161,8 8-161,-9-8-96,9 0 288,0-9-352,0 9 0,0-9 225,0 0-225,0 0-32,0 0-1,9 0 33,-1-9-32,1 0 32,0 0-128,0-8 96,-9 8-288,9 0 160,-9 9 160,0 0 0,0-9 0,0 9 0,0 0 224,0 0 513,0 0-737,-9 9 0,-9 0 0,9 8 0,1-8 0,-1 9 0,0-9 0,0 0 192,0-9-128,9 8 256,0-8-95,0 0-225,9 0-65,0-8-63,9-10 128,-1 9-128,1-17-32,8 8-481,-8 0 161,0 1-321,-1 8 257,-8 0 223,-9 9 321,0 0 161,0 0 1792,-9 9-159,-8 0-1410,-1 8-351,0 1 959,1-9-223,-1 8-481,0 1 321,10-9-609,-1 0 0,9 0 0,0-9 32,0 8-160,0-8-256,0 0-65,9 0 321,-1 0-128,1-8 160,0-1 32,0-9-129,0 9 193,0 9-224,-1-9 224,-8 9-160,0 0 192,0 0-32,0 0 224,0 9-96,-8 0-63,-1 9-65,-9-1 0,9 10-65,0-18 65,1 8 0,-10 1-32,9-9 64,9 8-64,-9-8 32,9-9 0,0 9-160,0-9 160,0 0-288,0 0 128,0 0 32,9-9 96,0-8 32,0 8 0,0-9-160,8 9 31,-8-8 1,0 8 96,0 0-32,-9 0 64,9 0 0,-9 9 0,0 0 192,0 0 609,0 0 160,0 0-160,0 9-769,-9 0-32,0 0-64,0 8 64,0 1-96,9 0 96,-9-1-128,1-8 128,-1 9-97,0-1 97,9-8 0,-9-9 0,9 9-128,0-9 128,0 0-320,0 0 0,0 0-33,9-9 353,0 0 0,8-8 0,-8 8-128,0-9 128,9 1-32,-9 8-64,-1-9 128,1 9-32,-9-8 0,9 17 0,-9-9-32,0 9 160,0 0 0,0 0 737,0 0-576,0 0 223,-9 0-512,9 9 64,-9 0-288,1 8 224,-1 1 0,0 0-64,0-1 96,0 1-64,0-1 32,1 1 0,8-9-32,-9 0 32,9 0 0,0-9-32,0 0-64,0 0 32,0 0-257,0 0 65,9-9 96,-1 0 128,1-9 32,0 9-32,0-8 64,0-1-32,0 1 0,-9 8 0,8 0-32,-8 0 32,9 0 0,-9 0-64,0 9 224,0 0-128,0 0 32,0 0 0,-9 9-128,1 0-256,-1 9 256,0-1-32,0 10 160,0-10-64,0 1 0,1 9 0,8-19-32,-9 10 64,9-9-32,0-9 0,0 0-32,0 0-97,0 0-223,0-9 0,9 0 160,-9-8 192,8-1 0,1 0-96,-9 1 63,9-1 33,0 0 0,0 1 0,-9-1-32,9 9 32,-1-8 0,-8 8-64,0 9 128,0-9-64,0 9 0,0 0 32,0 0 129,0 18-161,-8-1-193,-1 1 97,0 8 128,9-8-32,-9 0 0,0-10 32,9 1 65,-9 0-65,9-9 0,0 0-32,0 0-161,0 0 1,9 0 96,0-18 64,0 1 64,0-1-64,8-8 0,-8-1 32,9 1 96,-9-1-128,8 1 0,1 8 129,-9-8-33,9 8-64,-10 1-32,1-1 352,0 9-352,-9 0 224,0 0-96,0 9-96,0-8 289,0 8-225,0 0 192,0 0 257,0 0-449,0 8 128,0-8-224,0 18-481,-9-9 417,9 9-416,-9-1-161,1 1 161,-1-1-1,0 1 449,9 0 0,-9-9 32,9-1-32,0-8 32,0 0-256,0 0 96,0 0-833,0 0 384,0 0 65,0 0 448,9-17-64,0 8 160,0-9 0,-1 9-64,1-8 96,0 8-32,-9-9 0,9 10 32,-9-1-64,9 0 32,-9 9 0,0-9 32,9 9 96,-9-9-128,0 0 0,0 9 96,0 0-128,0 0 32,0 0-192,0 0 192,0 0-641,0 0 32,0 0 1,0 0-65,0-8-192,8 8-1217,-8 0-96,0 0-192</inkml:trace>
  <inkml:trace contextRef="#ctx0" brushRef="#br0" timeOffset="133845.3783">999 162 256,'0'0'7335,"0"0"-6790,0 0-449,0 0 512,0 0 481,0 0-320,0 0-128,0 0-353,0 0 32,0-9 257,0 9-225,0-9 289,9 0-353,0 0-256,0 0 352,-1 0-384,1 1 0,0-1 0,-9 0 97,9 9-97,0-9 0,0 0-193,-1 9 97,1-9-1185,-9 9-160,0 0-129,0 0-352,0 0-2049</inkml:trace>
  <inkml:trace contextRef="#ctx0" brushRef="#br0" timeOffset="134442.7488">990 187 2114,'0'0'2338,"0"0"-1921,0 0 608,0-9 416,9 9-608,-9-9-193,9 9 289,-9-8-448,8-1 31,1-9-31,0 9-225,0 1 256,0-10-480,8 0 32,-8 10 0,0-1-64,0 0 0,-1 0 0,-8 0 97,0 9-226,0-8 65,0 8-320,0 0 352,0 0-609,0 0-255,0 0-514,0 0-351,-8 0-353,8 0-1954</inkml:trace>
  <inkml:trace contextRef="#ctx0" brushRef="#br0" timeOffset="136810.2433">1008 135 4388,'0'0'3395,"0"0"-3170,0 0 223,0 0-128,0 0-31,0 0-33,0-9 224,8 0 65,1 0-545,0 0 160,0 1 64,0-1-192,0 0 64,-1 0-96,1 9 0,0-9 0,0 9 0,-9-9 0,0 9 0,0 0 96,0 0 129,0 0-225,0 0 0,-9 0-32,0 0-257,0 9 97,1 0 128,-1 0-320,0-9 288,-9 9-65,9 0 1,1-1 32,-1 1 128,0-9 0,9 9 256,0-9-31,0 0-161,0 0-64,0 0 0,0-9 64,9 0-64,0 1 96,8-1-96,-8 0 96,0 0-96,0 9 0,-9-9 0,9 9-32,-9 0 32,0 0 0,0-9 128,0 9-32,0 0 577,0 0-161,0 0-224,0 0-255,-9 9-33,9-9-65,-9 9 65,0 0-96,0-9 32,0 9 64,1 0 0,8-9 64,0 0-32,0 8 97,0-8-129,0 0-65,0 0 65,0 0 0,8-8 0,10 8 65,-18-9-65,18 0 0,-18 0-65,9 9 162,-1-9-97,-8 9 0,9 0 0,-9 0-65,0 0 98,0 0-33,0 0 256,0 0-224,-9 0 64,1 0-96,-1 0 0,-9 9-160,9-9 160,0 9 0,1-9-64,8 0 192,-9 9 0,9-9-128,0 0-64,0 0-32,9 0-160,-1-9 256,1 0-33,0 9 130,0 0-161,0-9 64,-9 9 0,9 0-33,-9 0 33,0 0 0,8-9-32,-8 9 161,0 0-129,0 0 0,0 0-97,0 0-31,0 0-64,-8 0-416,8 0 223,-9 9 1,9-9 352,-9 0-96,9 0 128,0 0 224,0 0-224,0 0-160,0 0 64,9 0 192,0 0-32,-1 0-64,-8 0 0,9 0-32,0 0 32,-9-9 0,9 9-32,-9 0 96,9-8-64,-9 8 0,0 0 32,0 0-32,0 0 64,0 0-64,0 0 128,0 0-64,0 0-128,0 0 0,0 0-64,0 0 32,0 0-96,0 0-129,0 0 129,0 0-160,0 0 256,0 0-32,0 0-225,0 0 289,0 0-288,0 0 352,0 0-64,0 0 128,0 0-32,0 0-32,0 0 64,0 0-64,0 0 0,0 0 0,0 0-32,0 0 128,0 0-96,0 0 0,0 0 0,9 0 0,-9-9 0,0 9 0,0 0-96,0 0-32,0 0 32,8 0-161,-8 0-191,0 0 96,0 0-65,0 0 353,0 0 0,0 0 128,0 0-96,0 0 32,0 0-224,0 0-128,0 0-225,0 0 257,0 0-33,0 0-31,-8 0 256,-1 0 128,9 0 96,-9 0 128,0 0 321,9 0 192,-9 0-129,9 9-448,-9-9 353,9 0-225,0 0-192,0 0-192,0 0 32,0 0-128,0 0 96,0 0 96,0 0 0,0 0 64,0 0 64,0 0 192,9 0-192,-9 0 64,9 0 161,-9-9-353,9 9 96,-9 0-96,9-9 32,0 9-32,-9 0 0,8-9 0,-8 9-32,0 0 160,9 0-128,-9 0 0,0 0 0,0-9 32,0 9-32,0 0-32,-9 0-64,9 0 96,-8 0 0,8 0 0,-9 9 0,0-9 0,0 0 0,9 9 0,-9-9-32,0 0 96,9 9 0,-8-9 32,8 0-32,0 0-64,0 0 0,0 0-128,0 0 96,8 0 64,-8 0 32,9 0-64,0 0 96,-9-9 0,9 9-96,-9 0 0,9 0 128,0 0-96,-9 0 65,8 0-97,-8 0 32,0-9-32,0 9 0,0 0 0,0 0 128,0 0-64,0 0 448,0 0-352,0 0-32,-8 0-224,8 0 96,-9 0 0,0 0 64,0 0-32,0 0 33,9 9-33,-9-9 64,1 0 64,8 0 32,0 0 64,0 0-256,0 0 0,0 0-256,0 0 192,8 0 128,1 0-64,0 0 0,0 0-64,0-9 0,-9 9-224,9 0 127,-9 0 97,0 0 64,0 0 353,0 0 127,0 0-352,-9 0-128,0 0 0,0 0-160,0 0-545,9 0-1376,0 9-2500</inkml:trace>
  <inkml:trace contextRef="#ctx0" brushRef="#br0" timeOffset="140842.6023">716 629 3908,'0'0'0,"0"0"-160,0 0-257,0 0-800,0 0 640,0 0 577,0 0 193,0 0 31,0 0 416,-8 0 385,8 0-864,0 0-161,0-9-64,0 9-1250,0 0 225,0 0 833,0 0 256,0 0 224,0 0 641,0 0-160,0 0-321,0 0-128,0 0 161,0 0-161,0 0 32,-9 0 321,9 0 224,0 0 448,0 0-128,0 0-609,0 0 193,0 0-192,0 0-129,0 0-64,0 0-352,0 0 0,0 0 32,0 0 64,0 9 1,0-9-97,0 9 0,0 0 352,0-1-192,0-8 64,0 9-160,0-9 0,0 9 0,0-9-64,0 0 0,0 0-32,0 0 64,0 0-32,0 0 0,0 0-32,0 0-64,0 0 64,0 0 0,0 0-128,0 0 128,0 0 32,0-9-32,0 0-224,0 1 224,0-1-160,0 0-321,0 0 417,0 0-320,0 9 384,0 0-32,0 0 128,0 0-64,0 0 0,0 0 0,0 0 384,0 0-192,0 0-32,0 0-64,0 9-32,0 0 65,0-9-129,0 9 0,0 0 256,0-1-256,0 1 0,0-9 0,0 9 128,0 0-160,0 0 32,0-9 0,0 8 0,0-8 0,0 0 0,0 0-32,0 0-224,0 0 63,0 0-319,0-8 160,0 8 288,0-9-225,0 0 65,0 9 192,0-9 0,0 9 32,0 0 0,0-9 0,0 9-64,0 0 64,0 0 0,0 0 128,0 0-128,0 0 416,0 0 97,0 0-161,0 9-128,0-9-159,0 9-65,0 0 64,0-9 64,0 9-128,0-9 0,0 8 0,0-8-32,0 0 32,0 0-64,0 0 64,0 0-321,0 0 321,0 0-192,0 0-64,0-8 224,0-1-128,0 0 128,0 9 0,0-9-289,0 0 129,0 9 0,0-8 192,0 8-64,0 0 128,0 0 128,0 0 385,0 0-161,0 8-64,0-8-352,0 9 0,0 0-32,0 0 64,0 0-32,0-9 0,0 8 65,0 1-65,-9-9 0,9 9 0,0-9 0,0 0 32,0 0-32,0 0 0,0 0-193,0 0 97,0 0-192,0-9 128,0 0 0,0 1 160,0 8-64,0-9 64,0 0 0,0 0-32,0 9 32,0-9 0,0 9 0,0 0 32,0 0-32,0 0 320,0 0 32,0 0 33,0 9-385,0 0 128,0 0-96,0 0-32,0-1 0,0-8 0,0 9 128,0-9-96,0 0-32,0 0 0,0 0-96,0 0 96,0 0-224,0 0 128,0 0-129,0-9 225,0 9 0,0-8 0,0-1-64,0 9 64,0-9 0,0 0 0,0 9 64,0 0-96,0 0 32,0 0 0,0 0 64,0 0-32,0 0 64,0 0 193,0 9-225,0 0 0,0 0-64,0-9 0,0 0 0,0 8 0,0-8 0,0 0 0,0 0 32,0 0-64,0 0-224,0 0-129,0-8 161,0-1-64,0 0 128,0 0 160,0 9-193,0-9 193,-9 1-32,9-1 32,0 9-32,0 0 32,0-9 0,0 9 129,0 0-97,0 0 448,0 9-192,0-9-160,0 9-32,0 8-96,-9-8 0,9 0 65,0 0 31,0-9 32,0 8-32,0-8-64,0 9 160,-8-9-192,8 0 0,0 0 0,0 0-32,0 0 0,0 0-96,0 0-256,0 0 384,0 0-161,0-9 161,0 1 0,0-1 96,0 0-128,0 0 32,0 9 0,8-9-64,-8 1 64,0-1-96,0 0 64,0 9 32,0 0 0,0-9 0,0 9 0,0 0 289,0 0 127,0 0-224,0 9-128,0 0 32,0 0-96,0-9 0,0 8 0,0 1 32,0 0 0,0 0-32,0-9 32,0 9 64,0-9-32,0 0-64,0 0 0,0 0-64,0 0 64,0 0-32,0 0 0,0 0-128,0 0 128,0 0-128,0 0 160,0 0-32,0-9 32,0 0 0,0 0-64,0 0 128,0 1-128,0 8 64,0-9 0,0 9-96,0 0 96,0 0 0,0 0 32,0 0 32,0 0 96,0 0-32,0 9-64,0 8 0,0 1 0,0-9-64,0 8 64,0-8 1,0 0 95,0-9-160,0 9 96,0 0-64,0-9-32,0 0-32,0 0 0,0 0-225,0 0 257,0 0-64,0 0 0,0-9-64,0 9 128,0-9-32,0 0 0,0 0-224,9 0 256,-9 1-256,0-1-1,0-9 161,0 9-96,0 1 32,0-1 128,0 9 32,0-9 0,0 9 0,0 0 0,0 0 32,0 0 0,0 0 64,0 0 96,0 0-192,0 0 160,0 0-127,0 0 31,0 9-32,0 0-32,0-1 0,0 1-32,0 9 160,0-9-128,0-9 0,0 8 0,0-8 0,0 0 0,0 0 0,0 0-64,0 0 32,0 0-32,0 0-161,0 0 129,0 0 0,0-8 96,0-1 0,0 0 0,0 0 96,0-8-96,0 8 0,0-9 0,-9 9-64,9 0 64,0 1 0,0-1-64,0 9 192,0 0-128,0 0 0,0 0 0,0 0 545,0 0-449,0 9-64,0-1-32,0 10 128,0-9-128,0 0 0,0 8 0,0-8 64,0-9-64,0 9 96,0 0-64,0-9 32,0 0-64,0 0 0,0 0 0,0 0-160,0 0 96,0 0-64,0 0 128,0-9 0,0 0 32,0 0-32,0-8 0,0-1 0,0 9 0,0-8 0,-8-1-32,8 0 64,0 1-32,0 8 0,0 0 0,0 0-64,0 9 64,0-9 0,-9 9 0,9 0 32,0 0-32,0 0 0,0-9-128,0 9 64,-9-8-225,9 8-31,0 0 64,0 0-513,0 0-128,0 0-480,0 0-1153,0 0-1474</inkml:trace>
  <inkml:trace contextRef="#ctx0" brushRef="#br0" timeOffset="141832.7377">567 259 1730,'0'0'5092,"0"0"-4355,0 0-577,0 0 257,0 0 223,0 0-512,0 0 65,0 8 223,9 1-256,-9 0 257,9 0-161,-9 0-160,9 8 160,-9-8-224,0 0 96,0 0 129,8-1-161,-8 1 96,9 0-192,-9 0 32,0 0-32,9-1 0,-9 1 0,0-9-32,0 9 128,0 0-96,0-9 0,9 0-64,-9 0-64,0 9 64,0-9-129,0 0 65,0 0-384,0 0-1,0 0 1,0 0-129,0 0 1,0 0-385,0-9-1570,0 9-768</inkml:trace>
  <inkml:trace contextRef="#ctx0" brushRef="#br0" timeOffset="142332.4914">602 285 737,'0'-9'32,"-9"0"32,9 9 416,0 0 161,0-9-353,0 9 32,0 0 705,0 0 193,0 0-354,0-9-63,-9 9-128,9 0-97,0 0-191,0 0-257,0 0 352,0 0-191,0 0-33,0 0 192,0 9-384,0-9 225,0 18-1,0-9-288,9 8 352,-9-8-352,0 9 32,9-1 64,-9 1 0,0-9-96,9 8 0,-9-8 32,0 9-32,0-9 0,9-1 0,-9 1-32,0 0 32,0 0 0,0-9 0,0 9-192,0-9 160,0 0-641,0 0-191,0 0 31,0 0-769,0 0-127,0-9-1154</inkml:trace>
  <inkml:trace contextRef="#ctx0" brushRef="#br0" timeOffset="142799.2064">593 267 1762,'0'0'1633,"0"0"-864,0 0 384,0 0 64,0 0-32,0 0-512,0 0-225,0 0-31,0 9-225,0 0-32,0 0 353,0 8-65,0 1-128,9 0-320,-9 8 128,0-8 33,9-1-97,-9 1-64,0 0 320,0-1-320,9 1 64,-9 0-64,0-10 64,0 10-32,0-9-32,0-9 0,0 9-96,0-9-32,0 9 0,0-9-32,0 0-321,0 0 1,0 0-513,0 0-417,0 0-607,0 0-1026,0-9 256</inkml:trace>
  <inkml:trace contextRef="#ctx0" brushRef="#br0" timeOffset="143262.4163">611 284 3267,'0'0'2402,"0"0"-1729,0 0-193,0 9 257,0 0-385,0 0-352,0 0 321,0 8-1,0 1-224,9 0 289,-9-1-161,0 1 128,9 0 193,-9 8-257,0-8 288,0-1-415,8 1-161,-8 0 128,0-1-64,0 1-64,9-9 0,-9 0 64,0 8-96,9-8 32,-9 0 0,0 0-96,9 0-96,-9-9-65,0 0-31,0 0-449,0 0-256,0 0-1441,0 0-2210</inkml:trace>
  <inkml:trace contextRef="#ctx0" brushRef="#br0" timeOffset="144262.0691">628 373 2755,'0'-9'2114,"0"0"-2114,0 9-353,0 0 353,0 0 0,0 0 32,0 0 0,0 9 321,0 0-1,0-9 0,0 9 33,0-9-385,0 9 128,0-1-128,0-8 0,0 9 0,0-9 32,0 0-32,0 9 416,0-9 321,0 0 256,0 0-320,0-9-289,0 0-384,0 1 64,0-1-64,-9-9 0,9 9 96,0-8-64,0-1-32,-9 9 0,9-9 192,0 1-192,-9 8 256,9 0-95,0 0-97,-8 0 128,8 1-192,0 8 32,0-9 64,0 9-96,-9 0 0,9 0 0,0 0 96,0 0-64,0 0-32,0 0 0,0 0 0,0 0 0,0 0 0,0 0 0,0 9-64,0-1 0,0 1 64,0 0 0,0 0-96,0-9 96,0 9 0,0-9 0,0 0 32,0 0-160,0 0 96,0 0-256,0 0 223,0 0-95,0 0 160,0-9 0,0 0 128,0 9 65,0-9-1,0-8-64,0 8 160,-9 0-192,9 0 0,0 0 32,-9 0-95,9 1 255,0-1-224,0 9-32,-8-9 128,8 9-128,0 0-32,0 0 0,0 0 32,0 0-96,0 0 64,0 0-160,0 0 160,0 0-545,0 0 353,0 0 32,0 0 128,0 0-64,0 9 96,0-9-96,0 0 0,0 0 0,0 0 0,0 0 96,0 0-417,0 0 289,0 0-192,0-9-65,0 0-127,0 9-417,0-9-64,0 9 256,0 0-288,0-9-640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74405-22FC-4AA1-A712-B12EC129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173980-3DB8-4739-A799-61568E0DB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0AEFA-5B8D-4EF8-9493-58C5C506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618500-BF97-4CE5-94D1-6DA5DDAC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FA5104-2ABC-4D06-AABE-5ADD7A5C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06A5D-4A54-4368-B3CD-A6B971F3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8DFF2A-F23D-404D-BBF6-F3249D7C6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5A80B6-9B4B-4D97-A940-D096903B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7F9715-6AEF-40FA-957D-DC5B49FF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2644A9-F598-45B3-B060-75B1A74D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7EFD91D-90F7-409B-B3E2-D80204C95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5DC469-509D-4202-AAE5-181B5CFF7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1B530D-0BE8-47DE-8C28-539BA446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CB68BF-03A7-4DC9-8829-E847A483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8F2B3D-7C4C-4581-8973-23AF6D84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0DFF8-F868-49C5-8EAB-2DC19410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22DCA3-E866-4C93-8042-B3714F9B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3972E0-FA0E-4101-BE61-CC515B8D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C09A21-7FFC-4710-9BA9-A2A38DC8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868873-FEC6-459A-A99C-92D7FDE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092A-78F8-4D02-B37D-332266E1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FEA56D-DBD3-455E-A3FD-1459F0CA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932000-01A8-477A-BA81-0432DFA2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205598-4298-4548-B96A-DFDAA974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D80D6C-5D39-41E7-A990-2777B805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8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2EB07-FA62-4FC1-8757-DED24613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6BB7AA-FE3A-400B-AA70-9572EDBEA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EFE03C-7AB2-476D-8078-18E44122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D7E47D-A10B-4BEF-97EB-BBFAF8B3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9BA9D9-792D-48C0-BADE-D6E202E6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E3D7FC-BAF5-4BFC-BF80-33A70965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26DD9-4527-4016-903D-6EA0AC4E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609758-8C44-46FF-978F-7F589470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1AE190-EA8B-44E3-8256-D28F4E194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F098129-164E-4A02-AEF1-2080373B7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9A6386-965A-43C6-88A8-D12A80BD7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3CA9BE-B927-4459-9DCB-DED2EB2D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022655-753F-45FD-8310-1DB9921C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D3764A-5C4B-470F-941E-A5276908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1920A1-E686-4744-91A3-CA6D58AE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4734B7-9046-49B6-90C5-0485E7EE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104DFF3-FB60-4337-8C25-D5E025E8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E2AF5D-D6AF-4702-BA92-49BA3E1C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1929AB-D2E2-4E3D-890F-ADA1A4FB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63F3B52-7655-42ED-ABD7-C3B3C3BB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0343F5-ABC1-4E03-90B9-F871CAF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BA2B5-88E8-4B31-967E-55DCFDF3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624EE7-038A-4CDA-87F7-0395AAF0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5DFD30-F887-4F3F-9FF8-4BD6259DF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89CC03-B7E0-4F13-B49D-11955816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9B95D1-1FDA-4B0A-B309-3C2EBE91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36702F-AAF2-4A5C-A147-403B48BE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9FF565-0AD2-41AF-87AF-0CBABF6B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11A8D48-B19D-40BC-AF65-709FBD1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CB3876-1FDE-4984-BBC8-040E3697A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6C0465-3371-4DA9-AF19-D0B6F079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5B991-01EF-43CD-A8C2-35C10A13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030918-57F3-490D-A01A-BF325967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6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44E2422-08F9-429D-A653-7E9D1F7F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E2BDE9-E1AF-4D0C-A6E0-6276F5A9E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C6423C-B09F-49C0-9924-88522FF42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E60B-A483-4207-9287-BF6E3263941F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258A45-C0F0-4540-93A8-1CEFE36C8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22932F-8BEE-4BE6-A97C-0CA009A1A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DB45-C9AD-41E2-B51B-CDA0F7D8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8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58BEC-FD5E-4F93-AA99-06BC4DCB8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CMP-5027A: Analogue and Digital Electronics</a:t>
            </a:r>
            <a:br>
              <a:rPr lang="en-GB" dirty="0"/>
            </a:br>
            <a:r>
              <a:rPr lang="en-GB" dirty="0"/>
              <a:t>Traffic Light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038D29-3F77-4B0E-8DC7-A0EB73B8B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19</a:t>
            </a:r>
          </a:p>
        </p:txBody>
      </p:sp>
    </p:spTree>
    <p:extLst>
      <p:ext uri="{BB962C8B-B14F-4D97-AF65-F5344CB8AC3E}">
        <p14:creationId xmlns:p14="http://schemas.microsoft.com/office/powerpoint/2010/main" val="34296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AEB06-C7D1-438F-903A-BD8F198C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1" y="143744"/>
            <a:ext cx="10515600" cy="600775"/>
          </a:xfrm>
        </p:spPr>
        <p:txBody>
          <a:bodyPr>
            <a:normAutofit fontScale="90000"/>
          </a:bodyPr>
          <a:lstStyle/>
          <a:p>
            <a:r>
              <a:rPr lang="en-US" dirty="0"/>
              <a:t>MODULO-6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9CA978-1F90-445F-AE7F-34A5D0656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7" t="27964" r="54374" b="25371"/>
          <a:stretch/>
        </p:blipFill>
        <p:spPr>
          <a:xfrm>
            <a:off x="642062" y="1186713"/>
            <a:ext cx="2984500" cy="320040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275B3126-39BA-4530-BFEC-4A788C6FA8A8}"/>
              </a:ext>
            </a:extLst>
          </p:cNvPr>
          <p:cNvSpPr/>
          <p:nvPr/>
        </p:nvSpPr>
        <p:spPr>
          <a:xfrm>
            <a:off x="988571" y="4829308"/>
            <a:ext cx="752573" cy="7070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C8339A3-0A93-4132-B948-803BC18900C6}"/>
              </a:ext>
            </a:extLst>
          </p:cNvPr>
          <p:cNvSpPr/>
          <p:nvPr/>
        </p:nvSpPr>
        <p:spPr>
          <a:xfrm>
            <a:off x="2059598" y="4838133"/>
            <a:ext cx="752573" cy="7070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5C55EF7-1015-4043-A720-6B86530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28602"/>
              </p:ext>
            </p:extLst>
          </p:nvPr>
        </p:nvGraphicFramePr>
        <p:xfrm>
          <a:off x="4523203" y="1602202"/>
          <a:ext cx="6272350" cy="2902737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96050">
                  <a:extLst>
                    <a:ext uri="{9D8B030D-6E8A-4147-A177-3AD203B41FA5}">
                      <a16:colId xmlns:a16="http://schemas.microsoft.com/office/drawing/2014/main" xmlns="" val="102813045"/>
                    </a:ext>
                  </a:extLst>
                </a:gridCol>
                <a:gridCol w="896050">
                  <a:extLst>
                    <a:ext uri="{9D8B030D-6E8A-4147-A177-3AD203B41FA5}">
                      <a16:colId xmlns:a16="http://schemas.microsoft.com/office/drawing/2014/main" xmlns="" val="645797580"/>
                    </a:ext>
                  </a:extLst>
                </a:gridCol>
                <a:gridCol w="896050">
                  <a:extLst>
                    <a:ext uri="{9D8B030D-6E8A-4147-A177-3AD203B41FA5}">
                      <a16:colId xmlns:a16="http://schemas.microsoft.com/office/drawing/2014/main" xmlns="" val="3100926706"/>
                    </a:ext>
                  </a:extLst>
                </a:gridCol>
                <a:gridCol w="896050">
                  <a:extLst>
                    <a:ext uri="{9D8B030D-6E8A-4147-A177-3AD203B41FA5}">
                      <a16:colId xmlns:a16="http://schemas.microsoft.com/office/drawing/2014/main" xmlns="" val="3465399830"/>
                    </a:ext>
                  </a:extLst>
                </a:gridCol>
                <a:gridCol w="896050">
                  <a:extLst>
                    <a:ext uri="{9D8B030D-6E8A-4147-A177-3AD203B41FA5}">
                      <a16:colId xmlns:a16="http://schemas.microsoft.com/office/drawing/2014/main" xmlns="" val="1856791391"/>
                    </a:ext>
                  </a:extLst>
                </a:gridCol>
                <a:gridCol w="896050">
                  <a:extLst>
                    <a:ext uri="{9D8B030D-6E8A-4147-A177-3AD203B41FA5}">
                      <a16:colId xmlns:a16="http://schemas.microsoft.com/office/drawing/2014/main" xmlns="" val="1177705881"/>
                    </a:ext>
                  </a:extLst>
                </a:gridCol>
                <a:gridCol w="896050">
                  <a:extLst>
                    <a:ext uri="{9D8B030D-6E8A-4147-A177-3AD203B41FA5}">
                      <a16:colId xmlns:a16="http://schemas.microsoft.com/office/drawing/2014/main" xmlns="" val="3125471000"/>
                    </a:ext>
                  </a:extLst>
                </a:gridCol>
              </a:tblGrid>
              <a:tr h="32473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C</a:t>
                      </a: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URRENT STATE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NEXT STATE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Output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100086"/>
                  </a:ext>
                </a:extLst>
              </a:tr>
              <a:tr h="324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Q2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Q1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Q0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Q2+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Q1+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Q0+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CLK_M</a:t>
                      </a:r>
                      <a:endParaRPr lang="en-GB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333196"/>
                  </a:ext>
                </a:extLst>
              </a:tr>
              <a:tr h="324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1034578"/>
                  </a:ext>
                </a:extLst>
              </a:tr>
              <a:tr h="324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685682"/>
                  </a:ext>
                </a:extLst>
              </a:tr>
              <a:tr h="324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6082961"/>
                  </a:ext>
                </a:extLst>
              </a:tr>
              <a:tr h="304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4065136"/>
                  </a:ext>
                </a:extLst>
              </a:tr>
              <a:tr h="324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735277"/>
                  </a:ext>
                </a:extLst>
              </a:tr>
              <a:tr h="324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3891475"/>
                  </a:ext>
                </a:extLst>
              </a:tr>
              <a:tr h="324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588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6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68D08-B79C-4E4C-B633-8B46AC62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113122"/>
            <a:ext cx="10515600" cy="568898"/>
          </a:xfrm>
        </p:spPr>
        <p:txBody>
          <a:bodyPr>
            <a:normAutofit fontScale="90000"/>
          </a:bodyPr>
          <a:lstStyle/>
          <a:p>
            <a:r>
              <a:rPr lang="en-US" dirty="0"/>
              <a:t>MODULO-6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CF2AA00-0C3E-48C0-A79D-714F10655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56580"/>
              </p:ext>
            </p:extLst>
          </p:nvPr>
        </p:nvGraphicFramePr>
        <p:xfrm>
          <a:off x="3748464" y="212295"/>
          <a:ext cx="687004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4009">
                  <a:extLst>
                    <a:ext uri="{9D8B030D-6E8A-4147-A177-3AD203B41FA5}">
                      <a16:colId xmlns:a16="http://schemas.microsoft.com/office/drawing/2014/main" xmlns="" val="957779890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4269152858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4176747891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2627403069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109506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Q2\Q1Q0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740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89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73312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AB5BA2F0-AA42-49E7-9348-597602B8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26823"/>
              </p:ext>
            </p:extLst>
          </p:nvPr>
        </p:nvGraphicFramePr>
        <p:xfrm>
          <a:off x="3748463" y="2283050"/>
          <a:ext cx="687004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4009">
                  <a:extLst>
                    <a:ext uri="{9D8B030D-6E8A-4147-A177-3AD203B41FA5}">
                      <a16:colId xmlns:a16="http://schemas.microsoft.com/office/drawing/2014/main" xmlns="" val="957779890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4269152858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4176747891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2627403069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109506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Q2\Q1Q0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740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89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73312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521AF599-1975-4F42-8E8D-79C45B281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10559"/>
              </p:ext>
            </p:extLst>
          </p:nvPr>
        </p:nvGraphicFramePr>
        <p:xfrm>
          <a:off x="3748463" y="4473577"/>
          <a:ext cx="687004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4009">
                  <a:extLst>
                    <a:ext uri="{9D8B030D-6E8A-4147-A177-3AD203B41FA5}">
                      <a16:colId xmlns:a16="http://schemas.microsoft.com/office/drawing/2014/main" xmlns="" val="957779890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4269152858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4176747891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2627403069"/>
                    </a:ext>
                  </a:extLst>
                </a:gridCol>
                <a:gridCol w="1374009">
                  <a:extLst>
                    <a:ext uri="{9D8B030D-6E8A-4147-A177-3AD203B41FA5}">
                      <a16:colId xmlns:a16="http://schemas.microsoft.com/office/drawing/2014/main" xmlns="" val="109506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Q2\Q1Q0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740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89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733123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7CC929F-8A59-4D6E-B119-EA35953181A3}"/>
              </a:ext>
            </a:extLst>
          </p:cNvPr>
          <p:cNvSpPr/>
          <p:nvPr/>
        </p:nvSpPr>
        <p:spPr>
          <a:xfrm>
            <a:off x="10831398" y="212295"/>
            <a:ext cx="904973" cy="11125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Q2+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7D57A77-D6E1-4549-A951-AEBFFF2B07DD}"/>
              </a:ext>
            </a:extLst>
          </p:cNvPr>
          <p:cNvSpPr/>
          <p:nvPr/>
        </p:nvSpPr>
        <p:spPr>
          <a:xfrm>
            <a:off x="10831398" y="4507309"/>
            <a:ext cx="904973" cy="11125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Q0+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77A7F85-C19F-42F6-9747-2DCEA8A436EE}"/>
              </a:ext>
            </a:extLst>
          </p:cNvPr>
          <p:cNvSpPr/>
          <p:nvPr/>
        </p:nvSpPr>
        <p:spPr>
          <a:xfrm>
            <a:off x="10861771" y="2283050"/>
            <a:ext cx="904973" cy="11125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Q1+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103CF1AF-7A2B-4284-AA47-C15EC424D7E7}"/>
              </a:ext>
            </a:extLst>
          </p:cNvPr>
          <p:cNvSpPr/>
          <p:nvPr/>
        </p:nvSpPr>
        <p:spPr>
          <a:xfrm>
            <a:off x="9238268" y="518474"/>
            <a:ext cx="1380240" cy="9400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629B3E6-CFAF-4AB9-913E-A7DEB9818B33}"/>
              </a:ext>
            </a:extLst>
          </p:cNvPr>
          <p:cNvSpPr/>
          <p:nvPr/>
        </p:nvSpPr>
        <p:spPr>
          <a:xfrm>
            <a:off x="6234915" y="1395648"/>
            <a:ext cx="1380240" cy="5738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Q1Q0’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D8BE6FFF-169F-4312-839C-6C44F924E5E5}"/>
              </a:ext>
            </a:extLst>
          </p:cNvPr>
          <p:cNvSpPr/>
          <p:nvPr/>
        </p:nvSpPr>
        <p:spPr>
          <a:xfrm>
            <a:off x="6518182" y="2630427"/>
            <a:ext cx="1330605" cy="8386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58BC282E-9C3C-45AF-B258-A2985C56B9E9}"/>
              </a:ext>
            </a:extLst>
          </p:cNvPr>
          <p:cNvSpPr/>
          <p:nvPr/>
        </p:nvSpPr>
        <p:spPr>
          <a:xfrm>
            <a:off x="9238268" y="2630426"/>
            <a:ext cx="1330605" cy="83863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BBBBE7E-59F4-477F-8E1B-29288BD32A31}"/>
              </a:ext>
            </a:extLst>
          </p:cNvPr>
          <p:cNvSpPr/>
          <p:nvPr/>
        </p:nvSpPr>
        <p:spPr>
          <a:xfrm>
            <a:off x="7848787" y="2570897"/>
            <a:ext cx="2860062" cy="47884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95AE1E0B-5828-4D8E-8C4E-7129AC530B97}"/>
              </a:ext>
            </a:extLst>
          </p:cNvPr>
          <p:cNvSpPr/>
          <p:nvPr/>
        </p:nvSpPr>
        <p:spPr>
          <a:xfrm>
            <a:off x="3770374" y="3709137"/>
            <a:ext cx="1330605" cy="4077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Q1’Q0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3AE9E05F-E8C9-4919-BA34-44D987AFD5BF}"/>
              </a:ext>
            </a:extLst>
          </p:cNvPr>
          <p:cNvSpPr/>
          <p:nvPr/>
        </p:nvSpPr>
        <p:spPr>
          <a:xfrm>
            <a:off x="5298179" y="3709137"/>
            <a:ext cx="1330605" cy="4077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Q1Q0’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D5E2E8F-7F0B-4317-839C-25DF5816918F}"/>
              </a:ext>
            </a:extLst>
          </p:cNvPr>
          <p:cNvSpPr/>
          <p:nvPr/>
        </p:nvSpPr>
        <p:spPr>
          <a:xfrm>
            <a:off x="6925035" y="3709137"/>
            <a:ext cx="1633007" cy="40777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Q2’Q1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0D8B3D9-5BD3-4C34-908E-771EBE121BEC}"/>
              </a:ext>
            </a:extLst>
          </p:cNvPr>
          <p:cNvSpPr/>
          <p:nvPr/>
        </p:nvSpPr>
        <p:spPr>
          <a:xfrm>
            <a:off x="8974318" y="3709137"/>
            <a:ext cx="2792426" cy="391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Q1+ :  Q2’Q1 + (Q1 XOR Q0)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8AA8A59-EEC0-4A12-BF70-5B7392E850F8}"/>
              </a:ext>
            </a:extLst>
          </p:cNvPr>
          <p:cNvSpPr/>
          <p:nvPr/>
        </p:nvSpPr>
        <p:spPr>
          <a:xfrm>
            <a:off x="8974318" y="1598595"/>
            <a:ext cx="2792426" cy="391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Q2+     :     Q1Q0’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5B2646F8-7463-4683-BADB-4388B24344C8}"/>
              </a:ext>
            </a:extLst>
          </p:cNvPr>
          <p:cNvSpPr/>
          <p:nvPr/>
        </p:nvSpPr>
        <p:spPr>
          <a:xfrm>
            <a:off x="5100979" y="4762500"/>
            <a:ext cx="2747808" cy="8386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E391E047-2963-4F42-9560-2D7454AA304F}"/>
              </a:ext>
            </a:extLst>
          </p:cNvPr>
          <p:cNvSpPr/>
          <p:nvPr/>
        </p:nvSpPr>
        <p:spPr>
          <a:xfrm>
            <a:off x="9238268" y="5178667"/>
            <a:ext cx="1470581" cy="37771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6DF048FE-ECD4-41DF-AC4C-5CBDAC0EDC04}"/>
              </a:ext>
            </a:extLst>
          </p:cNvPr>
          <p:cNvSpPr/>
          <p:nvPr/>
        </p:nvSpPr>
        <p:spPr>
          <a:xfrm>
            <a:off x="4806937" y="5875020"/>
            <a:ext cx="811438" cy="629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Q1’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520F5231-512D-4BDF-ABDB-8D95975F3200}"/>
              </a:ext>
            </a:extLst>
          </p:cNvPr>
          <p:cNvSpPr/>
          <p:nvPr/>
        </p:nvSpPr>
        <p:spPr>
          <a:xfrm>
            <a:off x="6518182" y="5875019"/>
            <a:ext cx="1470581" cy="62947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Q2Q1Q0’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591C2F3-6FCB-427D-890A-A7FC0D0E1B3F}"/>
              </a:ext>
            </a:extLst>
          </p:cNvPr>
          <p:cNvSpPr/>
          <p:nvPr/>
        </p:nvSpPr>
        <p:spPr>
          <a:xfrm>
            <a:off x="8948130" y="6065709"/>
            <a:ext cx="2792426" cy="391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Q0+  :  Q1’ + Q2Q1Q0’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FBAE196E-749F-4786-9C2D-867076E23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7" t="27964" r="54374" b="25371"/>
          <a:stretch/>
        </p:blipFill>
        <p:spPr>
          <a:xfrm>
            <a:off x="432956" y="1707279"/>
            <a:ext cx="2984500" cy="3200401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xmlns="" id="{ECCDEF0C-E0C3-4DFA-A96A-FDBEF64E4F47}"/>
              </a:ext>
            </a:extLst>
          </p:cNvPr>
          <p:cNvSpPr/>
          <p:nvPr/>
        </p:nvSpPr>
        <p:spPr>
          <a:xfrm>
            <a:off x="2361154" y="1197885"/>
            <a:ext cx="752573" cy="7070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F9FE11A6-AB19-404B-B37E-BEAB77DE0690}"/>
              </a:ext>
            </a:extLst>
          </p:cNvPr>
          <p:cNvSpPr/>
          <p:nvPr/>
        </p:nvSpPr>
        <p:spPr>
          <a:xfrm>
            <a:off x="2270770" y="5063569"/>
            <a:ext cx="752573" cy="7070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A6F5505-CA24-4120-96B2-5B40E217B0BD}"/>
              </a:ext>
            </a:extLst>
          </p:cNvPr>
          <p:cNvCxnSpPr/>
          <p:nvPr/>
        </p:nvCxnSpPr>
        <p:spPr>
          <a:xfrm>
            <a:off x="2931736" y="1904895"/>
            <a:ext cx="181991" cy="725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8501E81-025C-47FF-A734-4BB4CD5D447D}"/>
              </a:ext>
            </a:extLst>
          </p:cNvPr>
          <p:cNvCxnSpPr>
            <a:stCxn id="35" idx="7"/>
          </p:cNvCxnSpPr>
          <p:nvPr/>
        </p:nvCxnSpPr>
        <p:spPr>
          <a:xfrm flipV="1">
            <a:off x="2913131" y="4232635"/>
            <a:ext cx="231232" cy="93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2" y="105634"/>
            <a:ext cx="10515600" cy="46277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MODULO-6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737" t="15135" r="36959" b="29189"/>
          <a:stretch/>
        </p:blipFill>
        <p:spPr>
          <a:xfrm>
            <a:off x="1581663" y="729049"/>
            <a:ext cx="8419269" cy="58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641512" y="1651687"/>
            <a:ext cx="8458078" cy="3587578"/>
            <a:chOff x="1600323" y="770238"/>
            <a:chExt cx="8458078" cy="3587578"/>
          </a:xfrm>
        </p:grpSpPr>
        <p:sp>
          <p:nvSpPr>
            <p:cNvPr id="4" name="Oval 3"/>
            <p:cNvSpPr/>
            <p:nvPr/>
          </p:nvSpPr>
          <p:spPr>
            <a:xfrm>
              <a:off x="1721708" y="770238"/>
              <a:ext cx="1309817" cy="1178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000</a:t>
              </a:r>
            </a:p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	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27505" y="770238"/>
              <a:ext cx="1309817" cy="1178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001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033186" y="770238"/>
              <a:ext cx="1309817" cy="1178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010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629135" y="770238"/>
              <a:ext cx="1309817" cy="1178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011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841157" y="3179806"/>
              <a:ext cx="1309817" cy="1178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111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946954" y="3179806"/>
              <a:ext cx="1309817" cy="1178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110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152635" y="3179806"/>
              <a:ext cx="1309817" cy="1178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101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748584" y="3179806"/>
              <a:ext cx="1309817" cy="1178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100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6"/>
              <a:endCxn id="5" idx="2"/>
            </p:cNvCxnSpPr>
            <p:nvPr/>
          </p:nvCxnSpPr>
          <p:spPr>
            <a:xfrm>
              <a:off x="3031525" y="1359243"/>
              <a:ext cx="795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37322" y="1359243"/>
              <a:ext cx="795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462452" y="1359242"/>
              <a:ext cx="9648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328322" y="2022389"/>
              <a:ext cx="46337" cy="10420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508789" y="3768811"/>
              <a:ext cx="11203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5256771" y="3768811"/>
              <a:ext cx="7764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3170539" y="3793525"/>
              <a:ext cx="7764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034747" y="1948248"/>
              <a:ext cx="8237" cy="12315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20163" y="8622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37355" y="3399479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1X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22754" y="98991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XX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47884" y="989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XX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83967" y="230933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XX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91793" y="3399479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XX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02389" y="3424193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XX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323" y="239652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XX</a:t>
              </a:r>
              <a:endParaRPr lang="en-GB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BE94C740-1D00-4D99-9C20-DA635F57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0" y="94268"/>
            <a:ext cx="10515600" cy="502911"/>
          </a:xfrm>
        </p:spPr>
        <p:txBody>
          <a:bodyPr>
            <a:normAutofit fontScale="90000"/>
          </a:bodyPr>
          <a:lstStyle/>
          <a:p>
            <a:r>
              <a:rPr lang="en-US" dirty="0"/>
              <a:t>LIGHT CONTROLLER: </a:t>
            </a:r>
            <a:r>
              <a:rPr lang="en-US" dirty="0" smtClean="0"/>
              <a:t>STATE TRANSITION </a:t>
            </a: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4C740-1D00-4D99-9C20-DA635F57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0" y="94268"/>
            <a:ext cx="10515600" cy="502911"/>
          </a:xfrm>
        </p:spPr>
        <p:txBody>
          <a:bodyPr>
            <a:normAutofit fontScale="90000"/>
          </a:bodyPr>
          <a:lstStyle/>
          <a:p>
            <a:r>
              <a:rPr lang="en-US" dirty="0"/>
              <a:t>LIGHT CONTROLLER: </a:t>
            </a:r>
            <a:r>
              <a:rPr lang="en-US" dirty="0" smtClean="0"/>
              <a:t>STATE </a:t>
            </a:r>
            <a:r>
              <a:rPr lang="en-US" dirty="0" smtClean="0"/>
              <a:t>TRANSITION </a:t>
            </a:r>
            <a:r>
              <a:rPr lang="en-US" dirty="0"/>
              <a:t>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17BEDD1-88E1-4EF3-8FA0-84BDC8EED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22911"/>
              </p:ext>
            </p:extLst>
          </p:nvPr>
        </p:nvGraphicFramePr>
        <p:xfrm>
          <a:off x="1762492" y="1258681"/>
          <a:ext cx="8127999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xmlns="" val="19413567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3365597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39239447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196036566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9789048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10802039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76849076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14633678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31675558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78552141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xmlns="" val="22400055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STATE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389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Q2+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Q1+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Q0+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926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293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35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913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636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142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1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98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21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626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63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271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6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3AEF4-95CD-4C0C-90FA-DCBF2657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95618"/>
            <a:ext cx="10515600" cy="530024"/>
          </a:xfrm>
        </p:spPr>
        <p:txBody>
          <a:bodyPr>
            <a:normAutofit fontScale="90000"/>
          </a:bodyPr>
          <a:lstStyle/>
          <a:p>
            <a:r>
              <a:rPr lang="en-US" dirty="0"/>
              <a:t>LIGHT CONTROLLER:K-MAP (PART I)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2839541-2B31-4234-9AD0-23C9C8229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35461"/>
              </p:ext>
            </p:extLst>
          </p:nvPr>
        </p:nvGraphicFramePr>
        <p:xfrm>
          <a:off x="480728" y="778042"/>
          <a:ext cx="6361227" cy="22066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6803">
                  <a:extLst>
                    <a:ext uri="{9D8B030D-6E8A-4147-A177-3AD203B41FA5}">
                      <a16:colId xmlns:a16="http://schemas.microsoft.com/office/drawing/2014/main" xmlns="" val="2976285059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2435621784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4167624566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2626004811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1669458028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1928428200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1143191370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4208094118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3997608495"/>
                    </a:ext>
                  </a:extLst>
                </a:gridCol>
              </a:tblGrid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Q2+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Q2Q1Q0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2990075"/>
                  </a:ext>
                </a:extLst>
              </a:tr>
              <a:tr h="3778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 CW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9407986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7923134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966461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4489224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54084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FDA58F5-EFA8-4084-B986-D1ACE0B22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85470"/>
              </p:ext>
            </p:extLst>
          </p:nvPr>
        </p:nvGraphicFramePr>
        <p:xfrm>
          <a:off x="480728" y="3648477"/>
          <a:ext cx="6361227" cy="22066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6803">
                  <a:extLst>
                    <a:ext uri="{9D8B030D-6E8A-4147-A177-3AD203B41FA5}">
                      <a16:colId xmlns:a16="http://schemas.microsoft.com/office/drawing/2014/main" xmlns="" val="2976285059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2435621784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4167624566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2626004811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1669458028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1928428200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1143191370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4208094118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3997608495"/>
                    </a:ext>
                  </a:extLst>
                </a:gridCol>
              </a:tblGrid>
              <a:tr h="3444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Q1+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Q2Q1Q0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2990075"/>
                  </a:ext>
                </a:extLst>
              </a:tr>
              <a:tr h="3778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 CW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9407986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7923134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966461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4489224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5408402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24FE858-FFC6-4B0B-9C9C-7837480FA945}"/>
              </a:ext>
            </a:extLst>
          </p:cNvPr>
          <p:cNvSpPr/>
          <p:nvPr/>
        </p:nvSpPr>
        <p:spPr>
          <a:xfrm>
            <a:off x="2598822" y="1491916"/>
            <a:ext cx="683394" cy="1504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D38B921-F659-4B54-83B2-F4B9000601AD}"/>
              </a:ext>
            </a:extLst>
          </p:cNvPr>
          <p:cNvSpPr/>
          <p:nvPr/>
        </p:nvSpPr>
        <p:spPr>
          <a:xfrm>
            <a:off x="4036994" y="1480687"/>
            <a:ext cx="683394" cy="150405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5FCDC08C-4818-4091-93FC-E7F484CD1557}"/>
              </a:ext>
            </a:extLst>
          </p:cNvPr>
          <p:cNvSpPr/>
          <p:nvPr/>
        </p:nvSpPr>
        <p:spPr>
          <a:xfrm>
            <a:off x="5400310" y="1491915"/>
            <a:ext cx="1438172" cy="150405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AC649656-7302-4D39-8D9B-7EA584A7ADF6}"/>
              </a:ext>
            </a:extLst>
          </p:cNvPr>
          <p:cNvSpPr/>
          <p:nvPr/>
        </p:nvSpPr>
        <p:spPr>
          <a:xfrm>
            <a:off x="7481768" y="856999"/>
            <a:ext cx="1132843" cy="423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Q2’Q1Q0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254F049-0111-4FF9-9C5C-499DE01DAB57}"/>
              </a:ext>
            </a:extLst>
          </p:cNvPr>
          <p:cNvSpPr/>
          <p:nvPr/>
        </p:nvSpPr>
        <p:spPr>
          <a:xfrm>
            <a:off x="8994542" y="845419"/>
            <a:ext cx="1383101" cy="42671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Q2Q1Q0’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2F44EFB-9F97-49BA-A084-5242FDEF97D7}"/>
              </a:ext>
            </a:extLst>
          </p:cNvPr>
          <p:cNvSpPr/>
          <p:nvPr/>
        </p:nvSpPr>
        <p:spPr>
          <a:xfrm>
            <a:off x="8237489" y="2002960"/>
            <a:ext cx="1438172" cy="57751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Q2Q1’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80DC5939-F905-4FCF-9E00-7672C6F212F6}"/>
              </a:ext>
            </a:extLst>
          </p:cNvPr>
          <p:cNvSpPr/>
          <p:nvPr/>
        </p:nvSpPr>
        <p:spPr>
          <a:xfrm>
            <a:off x="7360251" y="664144"/>
            <a:ext cx="3192649" cy="12031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Q1.(Q2 XOR Q0)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9971BAC-E7DF-4F2C-B5D6-E305DFDC2092}"/>
              </a:ext>
            </a:extLst>
          </p:cNvPr>
          <p:cNvSpPr/>
          <p:nvPr/>
        </p:nvSpPr>
        <p:spPr>
          <a:xfrm>
            <a:off x="7045693" y="2772076"/>
            <a:ext cx="4119612" cy="635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Q2+      :  Q1.(Q2 XOR Q0) + Q2Q1’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A17DF33A-690F-47A0-998D-FB9EBB02C9C1}"/>
              </a:ext>
            </a:extLst>
          </p:cNvPr>
          <p:cNvSpPr/>
          <p:nvPr/>
        </p:nvSpPr>
        <p:spPr>
          <a:xfrm>
            <a:off x="1915428" y="4379998"/>
            <a:ext cx="683394" cy="1504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C3F17DC5-494F-4FE4-BD7A-40608533C109}"/>
              </a:ext>
            </a:extLst>
          </p:cNvPr>
          <p:cNvSpPr/>
          <p:nvPr/>
        </p:nvSpPr>
        <p:spPr>
          <a:xfrm>
            <a:off x="3282216" y="4379998"/>
            <a:ext cx="1366788" cy="150405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EF5BF5C5-C8CE-42A0-9E66-E3BF5BA3F8E3}"/>
              </a:ext>
            </a:extLst>
          </p:cNvPr>
          <p:cNvSpPr/>
          <p:nvPr/>
        </p:nvSpPr>
        <p:spPr>
          <a:xfrm>
            <a:off x="5400310" y="4335779"/>
            <a:ext cx="719086" cy="153383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A821BE8B-9C75-4AC7-96E1-AAA9BEE2D577}"/>
              </a:ext>
            </a:extLst>
          </p:cNvPr>
          <p:cNvSpPr/>
          <p:nvPr/>
        </p:nvSpPr>
        <p:spPr>
          <a:xfrm>
            <a:off x="8276654" y="3772002"/>
            <a:ext cx="1819845" cy="5401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Q2’Q1’Q0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0240C7A-5A74-44AC-8A24-6587ADF7A72C}"/>
              </a:ext>
            </a:extLst>
          </p:cNvPr>
          <p:cNvSpPr/>
          <p:nvPr/>
        </p:nvSpPr>
        <p:spPr>
          <a:xfrm>
            <a:off x="8276655" y="4409779"/>
            <a:ext cx="1366788" cy="54011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Q1Q0’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8261CED-E7D2-4EDE-A1A4-99ED798CEE53}"/>
              </a:ext>
            </a:extLst>
          </p:cNvPr>
          <p:cNvSpPr/>
          <p:nvPr/>
        </p:nvSpPr>
        <p:spPr>
          <a:xfrm>
            <a:off x="8276656" y="5047555"/>
            <a:ext cx="1366787" cy="54011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Q2Q1’Q0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D768D94-03F7-4DF6-BE25-BAE6C4A7D062}"/>
              </a:ext>
            </a:extLst>
          </p:cNvPr>
          <p:cNvSpPr/>
          <p:nvPr/>
        </p:nvSpPr>
        <p:spPr>
          <a:xfrm>
            <a:off x="7045693" y="5773554"/>
            <a:ext cx="4119612" cy="635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Q1+      : </a:t>
            </a:r>
            <a:r>
              <a:rPr lang="en-US" dirty="0" smtClean="0">
                <a:solidFill>
                  <a:schemeClr val="tx1"/>
                </a:solidFill>
              </a:rPr>
              <a:t>Q2’Q1’Q0 </a:t>
            </a:r>
            <a:r>
              <a:rPr lang="en-US" dirty="0">
                <a:solidFill>
                  <a:schemeClr val="tx1"/>
                </a:solidFill>
              </a:rPr>
              <a:t>+ Q1Q0’ + </a:t>
            </a:r>
            <a:r>
              <a:rPr lang="en-US" dirty="0" smtClean="0">
                <a:solidFill>
                  <a:schemeClr val="tx1"/>
                </a:solidFill>
              </a:rPr>
              <a:t>Q2Q1’Q0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0246D1C-AAB4-489D-959A-C5F3E0CE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95618"/>
            <a:ext cx="10515600" cy="530024"/>
          </a:xfrm>
        </p:spPr>
        <p:txBody>
          <a:bodyPr>
            <a:normAutofit fontScale="90000"/>
          </a:bodyPr>
          <a:lstStyle/>
          <a:p>
            <a:r>
              <a:rPr lang="en-US" dirty="0"/>
              <a:t>LIGHT CONTROLLER:K-MAP (PART II)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64060CD-1FD0-4AB6-B0A4-F3229DE50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2278"/>
              </p:ext>
            </p:extLst>
          </p:nvPr>
        </p:nvGraphicFramePr>
        <p:xfrm>
          <a:off x="480728" y="778042"/>
          <a:ext cx="6361227" cy="22066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6803">
                  <a:extLst>
                    <a:ext uri="{9D8B030D-6E8A-4147-A177-3AD203B41FA5}">
                      <a16:colId xmlns:a16="http://schemas.microsoft.com/office/drawing/2014/main" xmlns="" val="2976285059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2435621784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4167624566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2626004811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1669458028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1928428200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1143191370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4208094118"/>
                    </a:ext>
                  </a:extLst>
                </a:gridCol>
                <a:gridCol w="706803">
                  <a:extLst>
                    <a:ext uri="{9D8B030D-6E8A-4147-A177-3AD203B41FA5}">
                      <a16:colId xmlns:a16="http://schemas.microsoft.com/office/drawing/2014/main" xmlns="" val="3997608495"/>
                    </a:ext>
                  </a:extLst>
                </a:gridCol>
              </a:tblGrid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Q0+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Q2Q1Q0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2990075"/>
                  </a:ext>
                </a:extLst>
              </a:tr>
              <a:tr h="3778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 CW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9407986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7923134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966461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4489224"/>
                  </a:ext>
                </a:extLst>
              </a:tr>
              <a:tr h="3363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5408402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A8A2CFE-A7A6-4CCB-9C9D-D95B3F1B13BA}"/>
              </a:ext>
            </a:extLst>
          </p:cNvPr>
          <p:cNvSpPr/>
          <p:nvPr/>
        </p:nvSpPr>
        <p:spPr>
          <a:xfrm>
            <a:off x="3330341" y="1491916"/>
            <a:ext cx="1357162" cy="14919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614288D0-5020-4FC9-A6A2-E403C53A05BA}"/>
              </a:ext>
            </a:extLst>
          </p:cNvPr>
          <p:cNvSpPr/>
          <p:nvPr/>
        </p:nvSpPr>
        <p:spPr>
          <a:xfrm>
            <a:off x="6081562" y="2237874"/>
            <a:ext cx="760393" cy="7459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6487D7F3-C9A3-413F-96F9-7BD5C05D166B}"/>
              </a:ext>
            </a:extLst>
          </p:cNvPr>
          <p:cNvSpPr/>
          <p:nvPr/>
        </p:nvSpPr>
        <p:spPr>
          <a:xfrm>
            <a:off x="6095193" y="2236966"/>
            <a:ext cx="1171881" cy="41067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E98DFE18-1615-46DC-AC89-519C661154FA}"/>
              </a:ext>
            </a:extLst>
          </p:cNvPr>
          <p:cNvSpPr/>
          <p:nvPr/>
        </p:nvSpPr>
        <p:spPr>
          <a:xfrm>
            <a:off x="1068405" y="2236966"/>
            <a:ext cx="837130" cy="41067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CBA8E661-E622-470B-9AF4-6D26322472A5}"/>
              </a:ext>
            </a:extLst>
          </p:cNvPr>
          <p:cNvSpPr/>
          <p:nvPr/>
        </p:nvSpPr>
        <p:spPr>
          <a:xfrm>
            <a:off x="808389" y="3838876"/>
            <a:ext cx="1357162" cy="6047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Q1.Q0’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16F9A4DC-596A-43B8-BEB8-DAF2B91630A2}"/>
              </a:ext>
            </a:extLst>
          </p:cNvPr>
          <p:cNvSpPr/>
          <p:nvPr/>
        </p:nvSpPr>
        <p:spPr>
          <a:xfrm>
            <a:off x="2569948" y="3838876"/>
            <a:ext cx="1588166" cy="60478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D.Q2.Q1’.Q0’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654CD3D-9560-446D-BEFB-E9CC0791D639}"/>
              </a:ext>
            </a:extLst>
          </p:cNvPr>
          <p:cNvSpPr/>
          <p:nvPr/>
        </p:nvSpPr>
        <p:spPr>
          <a:xfrm>
            <a:off x="4508099" y="3838876"/>
            <a:ext cx="1671319" cy="60478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D.CW.Q1’.Q0’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3396B58-B8AD-4805-B68D-E78A31C17F74}"/>
              </a:ext>
            </a:extLst>
          </p:cNvPr>
          <p:cNvSpPr/>
          <p:nvPr/>
        </p:nvSpPr>
        <p:spPr>
          <a:xfrm>
            <a:off x="4008922" y="4971932"/>
            <a:ext cx="6430478" cy="9897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Q0+    :  Q1.Q0</a:t>
            </a:r>
            <a:r>
              <a:rPr lang="en-US" dirty="0" smtClean="0">
                <a:solidFill>
                  <a:schemeClr val="tx1"/>
                </a:solidFill>
              </a:rPr>
              <a:t>’ +  </a:t>
            </a:r>
            <a:r>
              <a:rPr lang="en-US" dirty="0">
                <a:solidFill>
                  <a:schemeClr val="tx1"/>
                </a:solidFill>
              </a:rPr>
              <a:t>D.Q2.Q1’.</a:t>
            </a:r>
            <a:r>
              <a:rPr lang="en-US" dirty="0" smtClean="0">
                <a:solidFill>
                  <a:schemeClr val="tx1"/>
                </a:solidFill>
              </a:rPr>
              <a:t>Q0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+    </a:t>
            </a:r>
            <a:r>
              <a:rPr lang="en-US" dirty="0">
                <a:solidFill>
                  <a:schemeClr val="tx1"/>
                </a:solidFill>
              </a:rPr>
              <a:t>D.CW.Q1’.Q0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1ED267F3-1963-488C-852F-541149E3A010}"/>
              </a:ext>
            </a:extLst>
          </p:cNvPr>
          <p:cNvSpPr/>
          <p:nvPr/>
        </p:nvSpPr>
        <p:spPr>
          <a:xfrm rot="16200000">
            <a:off x="2825110" y="5252563"/>
            <a:ext cx="731518" cy="4285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94" y="93278"/>
            <a:ext cx="10515600" cy="46277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LIGHT CONTROLLER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932" t="11351" r="33513" b="23063"/>
          <a:stretch/>
        </p:blipFill>
        <p:spPr>
          <a:xfrm>
            <a:off x="1859691" y="556056"/>
            <a:ext cx="6989806" cy="62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945BC6-A126-4742-B11B-5B75D8BC9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27" t="18144" r="18737" b="9930"/>
          <a:stretch/>
        </p:blipFill>
        <p:spPr>
          <a:xfrm>
            <a:off x="2837468" y="744718"/>
            <a:ext cx="4901938" cy="53548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7368AAFE-DF57-42EB-9D00-7954FF04F129}"/>
                  </a:ext>
                </a:extLst>
              </p14:cNvPr>
              <p14:cNvContentPartPr/>
              <p14:nvPr/>
            </p14:nvContentPartPr>
            <p14:xfrm>
              <a:off x="5552280" y="2123240"/>
              <a:ext cx="843960" cy="838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368AAFE-DF57-42EB-9D00-7954FF04F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6519" y="2117479"/>
                <a:ext cx="855482" cy="85008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3B637D-5C40-4AB6-A2DD-BD1F7BB6DF9B}"/>
              </a:ext>
            </a:extLst>
          </p:cNvPr>
          <p:cNvSpPr txBox="1">
            <a:spLocks/>
          </p:cNvSpPr>
          <p:nvPr/>
        </p:nvSpPr>
        <p:spPr>
          <a:xfrm>
            <a:off x="93482" y="84841"/>
            <a:ext cx="10515600" cy="512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DELAY TIMER: STATE TRANSITION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376F362-782F-4F57-A667-B58F7FE35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44130"/>
              </p:ext>
            </p:extLst>
          </p:nvPr>
        </p:nvGraphicFramePr>
        <p:xfrm>
          <a:off x="1811867" y="1690688"/>
          <a:ext cx="8128001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16959789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7141750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2183874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1802754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34349098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1769264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7766367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330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CLK_M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8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250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878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986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689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9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39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21518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233B637D-5C40-4AB6-A2DD-BD1F7BB6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84841"/>
            <a:ext cx="10515600" cy="512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DELAY TIMER</a:t>
            </a:r>
            <a:r>
              <a:rPr lang="en-US" dirty="0"/>
              <a:t>: STATE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34879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604CC-3CBB-4C81-9801-1DB70A4D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 system : overall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28612-7635-4934-ADA8-640D92E1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135F482-8F75-4607-B4FE-E2BF5DAD0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58036"/>
              </p:ext>
            </p:extLst>
          </p:nvPr>
        </p:nvGraphicFramePr>
        <p:xfrm>
          <a:off x="1251237" y="1029728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4066">
                  <a:extLst>
                    <a:ext uri="{9D8B030D-6E8A-4147-A177-3AD203B41FA5}">
                      <a16:colId xmlns:a16="http://schemas.microsoft.com/office/drawing/2014/main" xmlns="" val="2477435972"/>
                    </a:ext>
                  </a:extLst>
                </a:gridCol>
                <a:gridCol w="1617134">
                  <a:extLst>
                    <a:ext uri="{9D8B030D-6E8A-4147-A177-3AD203B41FA5}">
                      <a16:colId xmlns:a16="http://schemas.microsoft.com/office/drawing/2014/main" xmlns="" val="23582610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0959471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57705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730498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Q1+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Q1Q0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292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T6 T12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038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454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377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89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23374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E417315-9A5A-47DE-BBB7-07BA7B510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80809"/>
              </p:ext>
            </p:extLst>
          </p:nvPr>
        </p:nvGraphicFramePr>
        <p:xfrm>
          <a:off x="1251237" y="3696729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4066">
                  <a:extLst>
                    <a:ext uri="{9D8B030D-6E8A-4147-A177-3AD203B41FA5}">
                      <a16:colId xmlns:a16="http://schemas.microsoft.com/office/drawing/2014/main" xmlns="" val="2477435972"/>
                    </a:ext>
                  </a:extLst>
                </a:gridCol>
                <a:gridCol w="1617134">
                  <a:extLst>
                    <a:ext uri="{9D8B030D-6E8A-4147-A177-3AD203B41FA5}">
                      <a16:colId xmlns:a16="http://schemas.microsoft.com/office/drawing/2014/main" xmlns="" val="23582610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0959471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57705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730498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Q0+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Q1Q0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292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T6 T12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038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454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377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89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233740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3B637D-5C40-4AB6-A2DD-BD1F7BB6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84841"/>
            <a:ext cx="10515600" cy="512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DELAY TIMER</a:t>
            </a:r>
            <a:r>
              <a:rPr lang="en-US" dirty="0"/>
              <a:t>: </a:t>
            </a:r>
            <a:r>
              <a:rPr lang="en-US" dirty="0" smtClean="0"/>
              <a:t>K-MAP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8" y="155060"/>
            <a:ext cx="10515600" cy="42570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DELAY TIMER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946" t="17658" r="37770" b="31532"/>
          <a:stretch/>
        </p:blipFill>
        <p:spPr>
          <a:xfrm>
            <a:off x="2298357" y="580767"/>
            <a:ext cx="7325804" cy="577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30F9C-5066-4141-B4C8-8F3982FA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131974"/>
            <a:ext cx="2749484" cy="5876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Segment :C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E89BEEF-B6C1-4ED9-B2AB-ADEE8B652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37786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91483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3465089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53499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229573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894256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DC\BA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654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504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444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848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43601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A059D13-CF25-4186-8984-A675FF2A53C0}"/>
              </a:ext>
            </a:extLst>
          </p:cNvPr>
          <p:cNvSpPr/>
          <p:nvPr/>
        </p:nvSpPr>
        <p:spPr>
          <a:xfrm>
            <a:off x="3676454" y="1462943"/>
            <a:ext cx="6483546" cy="36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0B0D29-54C8-4F09-9D74-C66C0C6AB1F3}"/>
              </a:ext>
            </a:extLst>
          </p:cNvPr>
          <p:cNvSpPr/>
          <p:nvPr/>
        </p:nvSpPr>
        <p:spPr>
          <a:xfrm>
            <a:off x="3676454" y="2215299"/>
            <a:ext cx="6483546" cy="3585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B7E7C4-A788-4E3A-B802-C532CDC08B2B}"/>
              </a:ext>
            </a:extLst>
          </p:cNvPr>
          <p:cNvSpPr/>
          <p:nvPr/>
        </p:nvSpPr>
        <p:spPr>
          <a:xfrm>
            <a:off x="5297864" y="1084082"/>
            <a:ext cx="1574276" cy="14897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ACB752F-1B68-4C3C-9B9D-E0D1FBA87FA2}"/>
              </a:ext>
            </a:extLst>
          </p:cNvPr>
          <p:cNvSpPr/>
          <p:nvPr/>
        </p:nvSpPr>
        <p:spPr>
          <a:xfrm>
            <a:off x="3676454" y="1084082"/>
            <a:ext cx="1621410" cy="3788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C9D48B2-9272-464D-AF41-52EBB0E76A86}"/>
              </a:ext>
            </a:extLst>
          </p:cNvPr>
          <p:cNvSpPr/>
          <p:nvPr/>
        </p:nvSpPr>
        <p:spPr>
          <a:xfrm>
            <a:off x="6872140" y="1084082"/>
            <a:ext cx="1691588" cy="7465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26BFCBA-7AB6-4CA3-AC86-14B16A680B1B}"/>
              </a:ext>
            </a:extLst>
          </p:cNvPr>
          <p:cNvSpPr/>
          <p:nvPr/>
        </p:nvSpPr>
        <p:spPr>
          <a:xfrm>
            <a:off x="2071539" y="3758413"/>
            <a:ext cx="753359" cy="74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D’C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0675934-5155-4918-B9F1-D82D00D1E9AF}"/>
              </a:ext>
            </a:extLst>
          </p:cNvPr>
          <p:cNvSpPr/>
          <p:nvPr/>
        </p:nvSpPr>
        <p:spPr>
          <a:xfrm>
            <a:off x="3513840" y="3758413"/>
            <a:ext cx="753359" cy="7476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DC’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5CDBA96-5E0E-4070-86B9-EBCAAD6EB34A}"/>
              </a:ext>
            </a:extLst>
          </p:cNvPr>
          <p:cNvSpPr/>
          <p:nvPr/>
        </p:nvSpPr>
        <p:spPr>
          <a:xfrm>
            <a:off x="4903378" y="3760201"/>
            <a:ext cx="790280" cy="7458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B’A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C5B6C57-E20E-45F5-8153-62E8CFE56679}"/>
              </a:ext>
            </a:extLst>
          </p:cNvPr>
          <p:cNvSpPr/>
          <p:nvPr/>
        </p:nvSpPr>
        <p:spPr>
          <a:xfrm>
            <a:off x="8065546" y="3753352"/>
            <a:ext cx="1027522" cy="7526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A’B’C’D’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AB721D3-27D0-4434-877E-3C208F75E6C2}"/>
              </a:ext>
            </a:extLst>
          </p:cNvPr>
          <p:cNvSpPr/>
          <p:nvPr/>
        </p:nvSpPr>
        <p:spPr>
          <a:xfrm>
            <a:off x="6329837" y="3749681"/>
            <a:ext cx="1176780" cy="15847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D’C’BA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D’CBA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D’BA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C4BC76-1ACD-4C64-9AEF-67A706566B6F}"/>
              </a:ext>
            </a:extLst>
          </p:cNvPr>
          <p:cNvSpPr/>
          <p:nvPr/>
        </p:nvSpPr>
        <p:spPr>
          <a:xfrm>
            <a:off x="1880637" y="3598910"/>
            <a:ext cx="2575860" cy="18863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 XOR C</a:t>
            </a:r>
          </a:p>
        </p:txBody>
      </p:sp>
    </p:spTree>
    <p:extLst>
      <p:ext uri="{BB962C8B-B14F-4D97-AF65-F5344CB8AC3E}">
        <p14:creationId xmlns:p14="http://schemas.microsoft.com/office/powerpoint/2010/main" val="29509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FFC12-7CE2-4AA5-8589-9737C1E6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03694"/>
            <a:ext cx="2617633" cy="537327"/>
          </a:xfrm>
        </p:spPr>
        <p:txBody>
          <a:bodyPr>
            <a:normAutofit fontScale="90000"/>
          </a:bodyPr>
          <a:lstStyle/>
          <a:p>
            <a:r>
              <a:rPr lang="en-US" dirty="0"/>
              <a:t>Segment :D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54AD369-E5E8-438D-BF35-7DA63A36B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72570"/>
              </p:ext>
            </p:extLst>
          </p:nvPr>
        </p:nvGraphicFramePr>
        <p:xfrm>
          <a:off x="1720915" y="641021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91483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3465089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53499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229573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894256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DC\BA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654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504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444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848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436015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9FA45856-1A56-4A47-A7B5-DAFF8D0C8857}"/>
              </a:ext>
            </a:extLst>
          </p:cNvPr>
          <p:cNvSpPr/>
          <p:nvPr/>
        </p:nvSpPr>
        <p:spPr>
          <a:xfrm>
            <a:off x="3346515" y="1781666"/>
            <a:ext cx="3101419" cy="7135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CCDACE1-F0AA-48C9-8D9C-D879AE735FAF}"/>
              </a:ext>
            </a:extLst>
          </p:cNvPr>
          <p:cNvSpPr/>
          <p:nvPr/>
        </p:nvSpPr>
        <p:spPr>
          <a:xfrm>
            <a:off x="8210746" y="1348947"/>
            <a:ext cx="1638169" cy="79093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971243F-E3DE-4464-A64F-F6CFFC386155}"/>
              </a:ext>
            </a:extLst>
          </p:cNvPr>
          <p:cNvSpPr/>
          <p:nvPr/>
        </p:nvSpPr>
        <p:spPr>
          <a:xfrm>
            <a:off x="8210745" y="961534"/>
            <a:ext cx="1809947" cy="38741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FF958E5-574A-4643-B3F3-33E2F82A27BC}"/>
              </a:ext>
            </a:extLst>
          </p:cNvPr>
          <p:cNvSpPr/>
          <p:nvPr/>
        </p:nvSpPr>
        <p:spPr>
          <a:xfrm>
            <a:off x="3302524" y="961533"/>
            <a:ext cx="1636074" cy="38741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6E9D7E5-9CAC-4EBE-BDE7-36A704C2B2D0}"/>
              </a:ext>
            </a:extLst>
          </p:cNvPr>
          <p:cNvSpPr/>
          <p:nvPr/>
        </p:nvSpPr>
        <p:spPr>
          <a:xfrm>
            <a:off x="4938598" y="1348946"/>
            <a:ext cx="1581609" cy="79093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6118F54F-841A-4EB9-8A0C-573DFBC320F5}"/>
              </a:ext>
            </a:extLst>
          </p:cNvPr>
          <p:cNvSpPr/>
          <p:nvPr/>
        </p:nvSpPr>
        <p:spPr>
          <a:xfrm>
            <a:off x="791853" y="3154185"/>
            <a:ext cx="1611983" cy="20947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DCB’A’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DCB’A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DC’B’A’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DC’B’A’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DB’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E2049BB3-AFB3-4ADC-A895-BA62A880420B}"/>
              </a:ext>
            </a:extLst>
          </p:cNvPr>
          <p:cNvSpPr/>
          <p:nvPr/>
        </p:nvSpPr>
        <p:spPr>
          <a:xfrm>
            <a:off x="2847419" y="3154185"/>
            <a:ext cx="1581609" cy="209471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D’CB’A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DCB’A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CB’A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AA3730C9-C9AE-48B6-AE18-651A78FA2F44}"/>
              </a:ext>
            </a:extLst>
          </p:cNvPr>
          <p:cNvSpPr/>
          <p:nvPr/>
        </p:nvSpPr>
        <p:spPr>
          <a:xfrm>
            <a:off x="4853234" y="3154185"/>
            <a:ext cx="1638169" cy="209471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D’CBA’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DCBA’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CBA’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A0054F73-5A7F-4D37-98F6-53AD43EB38D8}"/>
              </a:ext>
            </a:extLst>
          </p:cNvPr>
          <p:cNvSpPr/>
          <p:nvPr/>
        </p:nvSpPr>
        <p:spPr>
          <a:xfrm>
            <a:off x="6574672" y="961533"/>
            <a:ext cx="1636074" cy="3874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4275F931-5F43-4931-A39D-33CF1DC3A1C6}"/>
              </a:ext>
            </a:extLst>
          </p:cNvPr>
          <p:cNvSpPr/>
          <p:nvPr/>
        </p:nvSpPr>
        <p:spPr>
          <a:xfrm>
            <a:off x="6574672" y="2081953"/>
            <a:ext cx="1636074" cy="60468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79ABFAE-3CA9-40E3-B225-EAC07921F252}"/>
              </a:ext>
            </a:extLst>
          </p:cNvPr>
          <p:cNvSpPr/>
          <p:nvPr/>
        </p:nvSpPr>
        <p:spPr>
          <a:xfrm>
            <a:off x="6915609" y="3154185"/>
            <a:ext cx="1636074" cy="209471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D’C’BA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DC’BA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C’BA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751E1896-527E-4457-A0D8-CF789A10AE7A}"/>
              </a:ext>
            </a:extLst>
          </p:cNvPr>
          <p:cNvSpPr/>
          <p:nvPr/>
        </p:nvSpPr>
        <p:spPr>
          <a:xfrm>
            <a:off x="9087438" y="3154185"/>
            <a:ext cx="1611983" cy="2094718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D’C’B’A’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D’C’BA’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D’C’A’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C9E8DAC-A979-4C43-9361-794D0062234C}"/>
              </a:ext>
            </a:extLst>
          </p:cNvPr>
          <p:cNvSpPr/>
          <p:nvPr/>
        </p:nvSpPr>
        <p:spPr>
          <a:xfrm>
            <a:off x="4713401" y="3063711"/>
            <a:ext cx="3949831" cy="35256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B.(A XOR C)</a:t>
            </a:r>
          </a:p>
        </p:txBody>
      </p:sp>
    </p:spTree>
    <p:extLst>
      <p:ext uri="{BB962C8B-B14F-4D97-AF65-F5344CB8AC3E}">
        <p14:creationId xmlns:p14="http://schemas.microsoft.com/office/powerpoint/2010/main" val="32765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FB315-C25C-4D75-ACC3-4D3A760F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9" y="117991"/>
            <a:ext cx="10515600" cy="821124"/>
          </a:xfrm>
        </p:spPr>
        <p:txBody>
          <a:bodyPr/>
          <a:lstStyle/>
          <a:p>
            <a:r>
              <a:rPr lang="en-US" dirty="0" smtClean="0"/>
              <a:t>7seg</a:t>
            </a:r>
            <a:r>
              <a:rPr lang="en-US" dirty="0"/>
              <a:t>: only C and 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837" t="12793" r="48210" b="30090"/>
          <a:stretch/>
        </p:blipFill>
        <p:spPr>
          <a:xfrm>
            <a:off x="753761" y="1124466"/>
            <a:ext cx="5040543" cy="4769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426" t="16396" r="38480" b="27387"/>
          <a:stretch/>
        </p:blipFill>
        <p:spPr>
          <a:xfrm>
            <a:off x="5897278" y="1124466"/>
            <a:ext cx="5754681" cy="4905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9983" y="60795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736727" y="62154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8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CC5B2-0447-470D-927A-4D9750FD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9174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DECODE </a:t>
            </a:r>
            <a:r>
              <a:rPr lang="en-US" dirty="0" smtClean="0"/>
              <a:t>STATE TRANSITION</a:t>
            </a:r>
            <a:r>
              <a:rPr lang="en-US" dirty="0" smtClean="0"/>
              <a:t> </a:t>
            </a:r>
            <a:r>
              <a:rPr lang="en-US" dirty="0"/>
              <a:t>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8457E9E-283E-4D11-B1DD-7DC18AE9F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92737"/>
              </p:ext>
            </p:extLst>
          </p:nvPr>
        </p:nvGraphicFramePr>
        <p:xfrm>
          <a:off x="1805757" y="1332409"/>
          <a:ext cx="8127999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xmlns="" val="8230502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8696886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1677579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3228661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40843494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02797889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321325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9516476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636769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072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43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696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896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617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831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729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1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09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224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3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329CF-F56C-4CE8-9FF5-C648E90B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01175"/>
            <a:ext cx="10515600" cy="5115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DECODER : MAIN ROAD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D04C60B-8424-4482-8A65-B5254F9B8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71180"/>
              </p:ext>
            </p:extLst>
          </p:nvPr>
        </p:nvGraphicFramePr>
        <p:xfrm>
          <a:off x="1070466" y="692957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662281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8189202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914499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2207095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532253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C\BA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9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59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946487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BD73B4C-A0E0-450D-BF0E-8495BBC2C0E2}"/>
              </a:ext>
            </a:extLst>
          </p:cNvPr>
          <p:cNvSpPr/>
          <p:nvPr/>
        </p:nvSpPr>
        <p:spPr>
          <a:xfrm>
            <a:off x="2724346" y="1448707"/>
            <a:ext cx="6474120" cy="383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EC3BD44-7AA4-43A0-9F19-DEEFF107F706}"/>
              </a:ext>
            </a:extLst>
          </p:cNvPr>
          <p:cNvSpPr/>
          <p:nvPr/>
        </p:nvSpPr>
        <p:spPr>
          <a:xfrm>
            <a:off x="9535997" y="769978"/>
            <a:ext cx="1572705" cy="4524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56E491D0-730E-4BEC-BE9F-C88F357E71CD}"/>
              </a:ext>
            </a:extLst>
          </p:cNvPr>
          <p:cNvSpPr/>
          <p:nvPr/>
        </p:nvSpPr>
        <p:spPr>
          <a:xfrm>
            <a:off x="9532070" y="1379700"/>
            <a:ext cx="1572705" cy="45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C1477DD-C788-4A9E-B0FF-D2788A43A117}"/>
              </a:ext>
            </a:extLst>
          </p:cNvPr>
          <p:cNvSpPr/>
          <p:nvPr/>
        </p:nvSpPr>
        <p:spPr>
          <a:xfrm>
            <a:off x="273377" y="1055678"/>
            <a:ext cx="459558" cy="47774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48BA5FB1-F1E8-48E8-A702-3B9FF04EE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81812"/>
              </p:ext>
            </p:extLst>
          </p:nvPr>
        </p:nvGraphicFramePr>
        <p:xfrm>
          <a:off x="1070466" y="2740971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662281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8189202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914499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2207095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532253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C\BA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9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59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946487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56655F56-721B-4C3C-A23E-49E2D471DF3E}"/>
              </a:ext>
            </a:extLst>
          </p:cNvPr>
          <p:cNvSpPr/>
          <p:nvPr/>
        </p:nvSpPr>
        <p:spPr>
          <a:xfrm>
            <a:off x="4309620" y="3013983"/>
            <a:ext cx="1619840" cy="4103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5E0A7354-1440-4A5E-B439-77A5E0D0F320}"/>
              </a:ext>
            </a:extLst>
          </p:cNvPr>
          <p:cNvSpPr/>
          <p:nvPr/>
        </p:nvSpPr>
        <p:spPr>
          <a:xfrm>
            <a:off x="9532070" y="2740971"/>
            <a:ext cx="1619840" cy="4103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C’B’A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7DD6763E-B5C0-4838-827C-B804D9AA779D}"/>
              </a:ext>
            </a:extLst>
          </p:cNvPr>
          <p:cNvSpPr/>
          <p:nvPr/>
        </p:nvSpPr>
        <p:spPr>
          <a:xfrm>
            <a:off x="5929460" y="3424294"/>
            <a:ext cx="1585274" cy="4418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38CDBE82-11BB-4231-A313-C0E6C7FDB352}"/>
              </a:ext>
            </a:extLst>
          </p:cNvPr>
          <p:cNvSpPr/>
          <p:nvPr/>
        </p:nvSpPr>
        <p:spPr>
          <a:xfrm>
            <a:off x="9519501" y="3297231"/>
            <a:ext cx="1646026" cy="4418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CBA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14473A-0608-4FBE-B5D2-45E29C4C90C3}"/>
              </a:ext>
            </a:extLst>
          </p:cNvPr>
          <p:cNvSpPr/>
          <p:nvPr/>
        </p:nvSpPr>
        <p:spPr>
          <a:xfrm>
            <a:off x="265128" y="3120770"/>
            <a:ext cx="459558" cy="477746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702BBE24-2130-404E-B499-0BF14387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54224"/>
              </p:ext>
            </p:extLst>
          </p:nvPr>
        </p:nvGraphicFramePr>
        <p:xfrm>
          <a:off x="1070466" y="4691365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662281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8189202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914499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2207095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532253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C\BA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9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59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94648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3E9BA100-C219-44BE-9DEE-1AAAC125BD5E}"/>
              </a:ext>
            </a:extLst>
          </p:cNvPr>
          <p:cNvSpPr/>
          <p:nvPr/>
        </p:nvSpPr>
        <p:spPr>
          <a:xfrm>
            <a:off x="2724346" y="5064850"/>
            <a:ext cx="1619840" cy="4103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294C5C1F-9E8A-487C-A27F-797511B9FA80}"/>
              </a:ext>
            </a:extLst>
          </p:cNvPr>
          <p:cNvSpPr/>
          <p:nvPr/>
        </p:nvSpPr>
        <p:spPr>
          <a:xfrm>
            <a:off x="9545687" y="5102201"/>
            <a:ext cx="1619840" cy="4103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C’B’A’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AE4C2A3-0D03-47D6-9A8F-4CE77DB67CDC}"/>
              </a:ext>
            </a:extLst>
          </p:cNvPr>
          <p:cNvSpPr/>
          <p:nvPr/>
        </p:nvSpPr>
        <p:spPr>
          <a:xfrm>
            <a:off x="273377" y="4825977"/>
            <a:ext cx="459558" cy="477746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3A9F747-C815-430A-AF73-0389BB8D6D87}"/>
              </a:ext>
            </a:extLst>
          </p:cNvPr>
          <p:cNvSpPr/>
          <p:nvPr/>
        </p:nvSpPr>
        <p:spPr>
          <a:xfrm>
            <a:off x="8194248" y="1953695"/>
            <a:ext cx="2910527" cy="503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 +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490A813-AB2F-434F-AA02-095EB4525F4E}"/>
              </a:ext>
            </a:extLst>
          </p:cNvPr>
          <p:cNvSpPr/>
          <p:nvPr/>
        </p:nvSpPr>
        <p:spPr>
          <a:xfrm>
            <a:off x="8255000" y="3891249"/>
            <a:ext cx="2910527" cy="503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.(CB + C’B’)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1B61138-FEFE-4F18-9913-B1E7136922B0}"/>
              </a:ext>
            </a:extLst>
          </p:cNvPr>
          <p:cNvSpPr/>
          <p:nvPr/>
        </p:nvSpPr>
        <p:spPr>
          <a:xfrm>
            <a:off x="8288516" y="6100288"/>
            <a:ext cx="2910527" cy="503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C’B’A’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9E321D-74BF-4786-8723-B5C3A4BF8834}"/>
              </a:ext>
            </a:extLst>
          </p:cNvPr>
          <p:cNvSpPr/>
          <p:nvPr/>
        </p:nvSpPr>
        <p:spPr>
          <a:xfrm>
            <a:off x="5929460" y="1023055"/>
            <a:ext cx="3269006" cy="9039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329CF-F56C-4CE8-9FF5-C648E90B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01175"/>
            <a:ext cx="10515600" cy="5115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DECODER : SIDE ROAD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D04C60B-8424-4482-8A65-B5254F9B8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94578"/>
              </p:ext>
            </p:extLst>
          </p:nvPr>
        </p:nvGraphicFramePr>
        <p:xfrm>
          <a:off x="1070466" y="692957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662281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8189202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914499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2207095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532253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C\BA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9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59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94648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9E321D-74BF-4786-8723-B5C3A4BF8834}"/>
              </a:ext>
            </a:extLst>
          </p:cNvPr>
          <p:cNvSpPr/>
          <p:nvPr/>
        </p:nvSpPr>
        <p:spPr>
          <a:xfrm>
            <a:off x="5929460" y="977933"/>
            <a:ext cx="3269006" cy="85425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BD73B4C-A0E0-450D-BF0E-8495BBC2C0E2}"/>
              </a:ext>
            </a:extLst>
          </p:cNvPr>
          <p:cNvSpPr/>
          <p:nvPr/>
        </p:nvSpPr>
        <p:spPr>
          <a:xfrm>
            <a:off x="2692400" y="1052599"/>
            <a:ext cx="6474120" cy="383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EC3BD44-7AA4-43A0-9F19-DEEFF107F706}"/>
              </a:ext>
            </a:extLst>
          </p:cNvPr>
          <p:cNvSpPr/>
          <p:nvPr/>
        </p:nvSpPr>
        <p:spPr>
          <a:xfrm>
            <a:off x="9530498" y="1318731"/>
            <a:ext cx="1572705" cy="4524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56E491D0-730E-4BEC-BE9F-C88F357E71CD}"/>
              </a:ext>
            </a:extLst>
          </p:cNvPr>
          <p:cNvSpPr/>
          <p:nvPr/>
        </p:nvSpPr>
        <p:spPr>
          <a:xfrm>
            <a:off x="9540188" y="789224"/>
            <a:ext cx="1572705" cy="45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C’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C1477DD-C788-4A9E-B0FF-D2788A43A117}"/>
              </a:ext>
            </a:extLst>
          </p:cNvPr>
          <p:cNvSpPr/>
          <p:nvPr/>
        </p:nvSpPr>
        <p:spPr>
          <a:xfrm>
            <a:off x="273377" y="1055678"/>
            <a:ext cx="459558" cy="47774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48BA5FB1-F1E8-48E8-A702-3B9FF04EE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42516"/>
              </p:ext>
            </p:extLst>
          </p:nvPr>
        </p:nvGraphicFramePr>
        <p:xfrm>
          <a:off x="1070466" y="2740971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662281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8189202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914499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2207095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532253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C\BA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9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59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946487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5E0A7354-1440-4A5E-B439-77A5E0D0F320}"/>
              </a:ext>
            </a:extLst>
          </p:cNvPr>
          <p:cNvSpPr/>
          <p:nvPr/>
        </p:nvSpPr>
        <p:spPr>
          <a:xfrm>
            <a:off x="9532070" y="2740971"/>
            <a:ext cx="1619840" cy="4103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CB’A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414473A-0608-4FBE-B5D2-45E29C4C90C3}"/>
              </a:ext>
            </a:extLst>
          </p:cNvPr>
          <p:cNvSpPr/>
          <p:nvPr/>
        </p:nvSpPr>
        <p:spPr>
          <a:xfrm>
            <a:off x="265128" y="3120770"/>
            <a:ext cx="459558" cy="477746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702BBE24-2130-404E-B499-0BF14387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05856"/>
              </p:ext>
            </p:extLst>
          </p:nvPr>
        </p:nvGraphicFramePr>
        <p:xfrm>
          <a:off x="1070466" y="4716283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662281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8189202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914499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2207095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532253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C\BA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9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59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94648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3E9BA100-C219-44BE-9DEE-1AAAC125BD5E}"/>
              </a:ext>
            </a:extLst>
          </p:cNvPr>
          <p:cNvSpPr/>
          <p:nvPr/>
        </p:nvSpPr>
        <p:spPr>
          <a:xfrm>
            <a:off x="2692400" y="5418492"/>
            <a:ext cx="1619840" cy="4103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294C5C1F-9E8A-487C-A27F-797511B9FA80}"/>
              </a:ext>
            </a:extLst>
          </p:cNvPr>
          <p:cNvSpPr/>
          <p:nvPr/>
        </p:nvSpPr>
        <p:spPr>
          <a:xfrm>
            <a:off x="9545687" y="5102201"/>
            <a:ext cx="1619840" cy="4103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CB’A’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AE4C2A3-0D03-47D6-9A8F-4CE77DB67CDC}"/>
              </a:ext>
            </a:extLst>
          </p:cNvPr>
          <p:cNvSpPr/>
          <p:nvPr/>
        </p:nvSpPr>
        <p:spPr>
          <a:xfrm>
            <a:off x="273377" y="4825977"/>
            <a:ext cx="459558" cy="477746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3A9F747-C815-430A-AF73-0389BB8D6D87}"/>
              </a:ext>
            </a:extLst>
          </p:cNvPr>
          <p:cNvSpPr/>
          <p:nvPr/>
        </p:nvSpPr>
        <p:spPr>
          <a:xfrm>
            <a:off x="8194248" y="1953695"/>
            <a:ext cx="2910527" cy="503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+ C’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490A813-AB2F-434F-AA02-095EB4525F4E}"/>
              </a:ext>
            </a:extLst>
          </p:cNvPr>
          <p:cNvSpPr/>
          <p:nvPr/>
        </p:nvSpPr>
        <p:spPr>
          <a:xfrm>
            <a:off x="8255000" y="3891249"/>
            <a:ext cx="2910527" cy="503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A.( B XOR C 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1B61138-FEFE-4F18-9913-B1E7136922B0}"/>
              </a:ext>
            </a:extLst>
          </p:cNvPr>
          <p:cNvSpPr/>
          <p:nvPr/>
        </p:nvSpPr>
        <p:spPr>
          <a:xfrm>
            <a:off x="8288516" y="6100288"/>
            <a:ext cx="2910527" cy="503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CB’A’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F7F4F220-1057-44E0-892C-FCDFCBB9B3A1}"/>
              </a:ext>
            </a:extLst>
          </p:cNvPr>
          <p:cNvSpPr/>
          <p:nvPr/>
        </p:nvSpPr>
        <p:spPr>
          <a:xfrm>
            <a:off x="4278722" y="3488891"/>
            <a:ext cx="1711488" cy="383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E02FC92C-D1BD-4DB7-8605-42562D4A0124}"/>
              </a:ext>
            </a:extLst>
          </p:cNvPr>
          <p:cNvSpPr/>
          <p:nvPr/>
        </p:nvSpPr>
        <p:spPr>
          <a:xfrm>
            <a:off x="5929460" y="3106161"/>
            <a:ext cx="1742388" cy="38273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2283D903-9946-47E3-91E7-F1E13FE068B3}"/>
              </a:ext>
            </a:extLst>
          </p:cNvPr>
          <p:cNvSpPr/>
          <p:nvPr/>
        </p:nvSpPr>
        <p:spPr>
          <a:xfrm>
            <a:off x="9456655" y="3297231"/>
            <a:ext cx="1742388" cy="38273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C’BA</a:t>
            </a:r>
          </a:p>
        </p:txBody>
      </p:sp>
    </p:spTree>
    <p:extLst>
      <p:ext uri="{BB962C8B-B14F-4D97-AF65-F5344CB8AC3E}">
        <p14:creationId xmlns:p14="http://schemas.microsoft.com/office/powerpoint/2010/main" val="38614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32340-4D23-43A3-A1E7-582F2137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120028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dirty="0"/>
              <a:t>DECODER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35" t="12252" r="30372" b="24684"/>
          <a:stretch/>
        </p:blipFill>
        <p:spPr>
          <a:xfrm>
            <a:off x="1717590" y="840259"/>
            <a:ext cx="8279026" cy="5648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9070" y="432898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MAIN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653848" y="432898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1027</Words>
  <Application>Microsoft Office PowerPoint</Application>
  <PresentationFormat>Widescreen</PresentationFormat>
  <Paragraphs>849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CMP-5027A: Analogue and Digital Electronics Traffic Light System</vt:lpstr>
      <vt:lpstr>Traffic light system : overall build</vt:lpstr>
      <vt:lpstr>Segment :C</vt:lpstr>
      <vt:lpstr>Segment :D</vt:lpstr>
      <vt:lpstr>7seg: only C and D</vt:lpstr>
      <vt:lpstr>DECODE STATE TRANSITION TABLE</vt:lpstr>
      <vt:lpstr>DECODER : MAIN ROAD</vt:lpstr>
      <vt:lpstr>DECODER : SIDE ROAD</vt:lpstr>
      <vt:lpstr>DECODER</vt:lpstr>
      <vt:lpstr>MODULO-6</vt:lpstr>
      <vt:lpstr>MODULO-6</vt:lpstr>
      <vt:lpstr>MODULO-6</vt:lpstr>
      <vt:lpstr>LIGHT CONTROLLER: STATE TRANSITION DIAGRAM</vt:lpstr>
      <vt:lpstr>LIGHT CONTROLLER: STATE TRANSITION TABLE</vt:lpstr>
      <vt:lpstr>LIGHT CONTROLLER:K-MAP (PART I)</vt:lpstr>
      <vt:lpstr>LIGHT CONTROLLER:K-MAP (PART II)</vt:lpstr>
      <vt:lpstr>LIGHT CONTROLLER</vt:lpstr>
      <vt:lpstr>PowerPoint Presentation</vt:lpstr>
      <vt:lpstr>DELAY TIMER: STATE TRANSITION TABLE</vt:lpstr>
      <vt:lpstr>DELAY TIMER: K-MAP</vt:lpstr>
      <vt:lpstr>DELAY TIMER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 ...</dc:creator>
  <cp:lastModifiedBy>Prakrit Wongphayabal (CMP - Student)</cp:lastModifiedBy>
  <cp:revision>40</cp:revision>
  <dcterms:created xsi:type="dcterms:W3CDTF">2017-11-06T17:17:59Z</dcterms:created>
  <dcterms:modified xsi:type="dcterms:W3CDTF">2017-11-08T16:30:16Z</dcterms:modified>
</cp:coreProperties>
</file>