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8" r:id="rId4"/>
  </p:sldMasterIdLst>
  <p:notesMasterIdLst>
    <p:notesMasterId r:id="rId51"/>
  </p:notesMasterIdLst>
  <p:handoutMasterIdLst>
    <p:handoutMasterId r:id="rId52"/>
  </p:handoutMasterIdLst>
  <p:sldIdLst>
    <p:sldId id="302" r:id="rId5"/>
    <p:sldId id="1312" r:id="rId6"/>
    <p:sldId id="1314" r:id="rId7"/>
    <p:sldId id="1315" r:id="rId8"/>
    <p:sldId id="1318" r:id="rId9"/>
    <p:sldId id="1319" r:id="rId10"/>
    <p:sldId id="1313" r:id="rId11"/>
    <p:sldId id="1316" r:id="rId12"/>
    <p:sldId id="1317" r:id="rId13"/>
    <p:sldId id="1320" r:id="rId14"/>
    <p:sldId id="1287" r:id="rId15"/>
    <p:sldId id="1291" r:id="rId16"/>
    <p:sldId id="1278" r:id="rId17"/>
    <p:sldId id="1285" r:id="rId18"/>
    <p:sldId id="1286" r:id="rId19"/>
    <p:sldId id="1306" r:id="rId20"/>
    <p:sldId id="1280" r:id="rId21"/>
    <p:sldId id="1281" r:id="rId22"/>
    <p:sldId id="1283" r:id="rId23"/>
    <p:sldId id="1284" r:id="rId24"/>
    <p:sldId id="1282" r:id="rId25"/>
    <p:sldId id="1279" r:id="rId26"/>
    <p:sldId id="1288" r:id="rId27"/>
    <p:sldId id="1290" r:id="rId28"/>
    <p:sldId id="1293" r:id="rId29"/>
    <p:sldId id="1296" r:id="rId30"/>
    <p:sldId id="1299" r:id="rId31"/>
    <p:sldId id="1301" r:id="rId32"/>
    <p:sldId id="1300" r:id="rId33"/>
    <p:sldId id="1263" r:id="rId34"/>
    <p:sldId id="1264" r:id="rId35"/>
    <p:sldId id="1307" r:id="rId36"/>
    <p:sldId id="1302" r:id="rId37"/>
    <p:sldId id="1309" r:id="rId38"/>
    <p:sldId id="1289" r:id="rId39"/>
    <p:sldId id="1292" r:id="rId40"/>
    <p:sldId id="1297" r:id="rId41"/>
    <p:sldId id="1294" r:id="rId42"/>
    <p:sldId id="1308" r:id="rId43"/>
    <p:sldId id="1298" r:id="rId44"/>
    <p:sldId id="1303" r:id="rId45"/>
    <p:sldId id="1304" r:id="rId46"/>
    <p:sldId id="1311" r:id="rId47"/>
    <p:sldId id="1310" r:id="rId48"/>
    <p:sldId id="1305" r:id="rId49"/>
    <p:sldId id="1255" r:id="rId50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53"/>
    </p:embeddedFont>
    <p:embeddedFont>
      <p:font typeface="Century Gothic" panose="020B0502020202020204" pitchFamily="34" charset="0"/>
      <p:regular r:id="rId53"/>
      <p:bold r:id="rId53"/>
      <p:italic r:id="rId53"/>
      <p:boldItalic r:id="rId53"/>
    </p:embeddedFont>
    <p:embeddedFont>
      <p:font typeface="Consolas" panose="020B0609020204030204" pitchFamily="49" charset="0"/>
      <p:regular r:id="rId54"/>
      <p:bold r:id="rId55"/>
      <p:italic r:id="rId56"/>
      <p:boldItalic r:id="rId57"/>
    </p:embeddedFont>
    <p:embeddedFont>
      <p:font typeface="Montserrat ExtraBold" panose="00000900000000000000" pitchFamily="2" charset="0"/>
      <p:bold r:id="rId53"/>
      <p:boldItalic r:id="rId53"/>
    </p:embeddedFont>
    <p:embeddedFont>
      <p:font typeface="Ramabhadra"/>
      <p:regular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83"/>
    <a:srgbClr val="007399"/>
    <a:srgbClr val="F3B734"/>
    <a:srgbClr val="00548B"/>
    <a:srgbClr val="F7C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7CA445-CDDD-4F81-814A-765B443A1F91}" v="122" dt="2023-03-02T16:33:48.044"/>
  </p1510:revLst>
</p1510:revInfo>
</file>

<file path=ppt/tableStyles.xml><?xml version="1.0" encoding="utf-8"?>
<a:tblStyleLst xmlns:a="http://schemas.openxmlformats.org/drawingml/2006/main" def="{A1C7B93B-6999-4B74-A35D-47D06107CE48}">
  <a:tblStyle styleId="{A1C7B93B-6999-4B74-A35D-47D06107CE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83922" autoAdjust="0"/>
  </p:normalViewPr>
  <p:slideViewPr>
    <p:cSldViewPr snapToGrid="0" snapToObjects="1" showGuides="1">
      <p:cViewPr varScale="1">
        <p:scale>
          <a:sx n="87" d="100"/>
          <a:sy n="87" d="100"/>
        </p:scale>
        <p:origin x="1286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font" Target="fonts/font2.fntdata"/><Relationship Id="rId63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NUL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font" Target="fonts/font3.fntdata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1.fntdata"/><Relationship Id="rId62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4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handoutMaster" Target="handoutMasters/handoutMaster1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Montesdeoca Pérez" userId="32602fdb-7e73-46d5-8a7e-71ed6c13618f" providerId="ADAL" clId="{657CA445-CDDD-4F81-814A-765B443A1F91}"/>
    <pc:docChg chg="undo redo custSel addSld delSld modSld sldOrd modMainMaster">
      <pc:chgData name="Pablo Montesdeoca Pérez" userId="32602fdb-7e73-46d5-8a7e-71ed6c13618f" providerId="ADAL" clId="{657CA445-CDDD-4F81-814A-765B443A1F91}" dt="2023-03-02T17:00:11.772" v="7994" actId="478"/>
      <pc:docMkLst>
        <pc:docMk/>
      </pc:docMkLst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59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60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61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62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63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64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65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66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67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69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70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71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72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73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74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75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76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77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78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80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87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88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89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90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91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92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93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94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95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96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97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98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99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1356825063" sldId="301"/>
        </pc:sldMkLst>
      </pc:sldChg>
      <pc:sldChg chg="modSp mod">
        <pc:chgData name="Pablo Montesdeoca Pérez" userId="32602fdb-7e73-46d5-8a7e-71ed6c13618f" providerId="ADAL" clId="{657CA445-CDDD-4F81-814A-765B443A1F91}" dt="2023-03-02T00:28:46.746" v="13" actId="20577"/>
        <pc:sldMkLst>
          <pc:docMk/>
          <pc:sldMk cId="0" sldId="302"/>
        </pc:sldMkLst>
        <pc:spChg chg="mod">
          <ac:chgData name="Pablo Montesdeoca Pérez" userId="32602fdb-7e73-46d5-8a7e-71ed6c13618f" providerId="ADAL" clId="{657CA445-CDDD-4F81-814A-765B443A1F91}" dt="2023-03-02T00:28:46.746" v="13" actId="20577"/>
          <ac:spMkLst>
            <pc:docMk/>
            <pc:sldMk cId="0" sldId="302"/>
            <ac:spMk id="307" creationId="{00000000-0000-0000-0000-000000000000}"/>
          </ac:spMkLst>
        </pc:spChg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304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3679922953" sldId="1261"/>
        </pc:sldMkLst>
      </pc:sldChg>
      <pc:sldChg chg="del">
        <pc:chgData name="Pablo Montesdeoca Pérez" userId="32602fdb-7e73-46d5-8a7e-71ed6c13618f" providerId="ADAL" clId="{657CA445-CDDD-4F81-814A-765B443A1F91}" dt="2023-03-02T14:50:16.351" v="5942" actId="2696"/>
        <pc:sldMkLst>
          <pc:docMk/>
          <pc:sldMk cId="2774291837" sldId="1263"/>
        </pc:sldMkLst>
      </pc:sldChg>
      <pc:sldChg chg="del">
        <pc:chgData name="Pablo Montesdeoca Pérez" userId="32602fdb-7e73-46d5-8a7e-71ed6c13618f" providerId="ADAL" clId="{657CA445-CDDD-4F81-814A-765B443A1F91}" dt="2023-03-02T14:50:16.351" v="5942" actId="2696"/>
        <pc:sldMkLst>
          <pc:docMk/>
          <pc:sldMk cId="4047486503" sldId="1264"/>
        </pc:sldMkLst>
      </pc:sldChg>
      <pc:sldChg chg="addSp delSp modSp new del mod modClrScheme chgLayout">
        <pc:chgData name="Pablo Montesdeoca Pérez" userId="32602fdb-7e73-46d5-8a7e-71ed6c13618f" providerId="ADAL" clId="{657CA445-CDDD-4F81-814A-765B443A1F91}" dt="2023-03-02T15:34:43.653" v="6966" actId="2696"/>
        <pc:sldMkLst>
          <pc:docMk/>
          <pc:sldMk cId="3085193437" sldId="1265"/>
        </pc:sldMkLst>
        <pc:spChg chg="del mod ord">
          <ac:chgData name="Pablo Montesdeoca Pérez" userId="32602fdb-7e73-46d5-8a7e-71ed6c13618f" providerId="ADAL" clId="{657CA445-CDDD-4F81-814A-765B443A1F91}" dt="2023-03-02T00:29:06.842" v="15" actId="700"/>
          <ac:spMkLst>
            <pc:docMk/>
            <pc:sldMk cId="3085193437" sldId="1265"/>
            <ac:spMk id="2" creationId="{7D4B92B5-F2B9-54D4-C2E4-DC1B0BB2090B}"/>
          </ac:spMkLst>
        </pc:spChg>
        <pc:spChg chg="del">
          <ac:chgData name="Pablo Montesdeoca Pérez" userId="32602fdb-7e73-46d5-8a7e-71ed6c13618f" providerId="ADAL" clId="{657CA445-CDDD-4F81-814A-765B443A1F91}" dt="2023-03-02T00:29:06.842" v="15" actId="700"/>
          <ac:spMkLst>
            <pc:docMk/>
            <pc:sldMk cId="3085193437" sldId="1265"/>
            <ac:spMk id="3" creationId="{E4DECFF3-39CA-04C8-060B-1B516C17AE6E}"/>
          </ac:spMkLst>
        </pc:spChg>
        <pc:spChg chg="add mod ord">
          <ac:chgData name="Pablo Montesdeoca Pérez" userId="32602fdb-7e73-46d5-8a7e-71ed6c13618f" providerId="ADAL" clId="{657CA445-CDDD-4F81-814A-765B443A1F91}" dt="2023-03-02T00:29:17.142" v="35" actId="20577"/>
          <ac:spMkLst>
            <pc:docMk/>
            <pc:sldMk cId="3085193437" sldId="1265"/>
            <ac:spMk id="4" creationId="{718F57ED-EE8C-69D0-1A8B-7C5846F7BF1A}"/>
          </ac:spMkLst>
        </pc:spChg>
        <pc:picChg chg="add mod">
          <ac:chgData name="Pablo Montesdeoca Pérez" userId="32602fdb-7e73-46d5-8a7e-71ed6c13618f" providerId="ADAL" clId="{657CA445-CDDD-4F81-814A-765B443A1F91}" dt="2023-03-02T00:29:40.402" v="39" actId="14100"/>
          <ac:picMkLst>
            <pc:docMk/>
            <pc:sldMk cId="3085193437" sldId="1265"/>
            <ac:picMk id="5" creationId="{4FED58EA-339E-7DD4-854D-8006D21162D5}"/>
          </ac:picMkLst>
        </pc:picChg>
      </pc:sldChg>
      <pc:sldChg chg="addSp delSp modSp add del mod">
        <pc:chgData name="Pablo Montesdeoca Pérez" userId="32602fdb-7e73-46d5-8a7e-71ed6c13618f" providerId="ADAL" clId="{657CA445-CDDD-4F81-814A-765B443A1F91}" dt="2023-03-02T15:34:43.653" v="6966" actId="2696"/>
        <pc:sldMkLst>
          <pc:docMk/>
          <pc:sldMk cId="2860221816" sldId="1266"/>
        </pc:sldMkLst>
        <pc:spChg chg="mod">
          <ac:chgData name="Pablo Montesdeoca Pérez" userId="32602fdb-7e73-46d5-8a7e-71ed6c13618f" providerId="ADAL" clId="{657CA445-CDDD-4F81-814A-765B443A1F91}" dt="2023-03-02T00:31:33.855" v="62" actId="20577"/>
          <ac:spMkLst>
            <pc:docMk/>
            <pc:sldMk cId="2860221816" sldId="1266"/>
            <ac:spMk id="4" creationId="{718F57ED-EE8C-69D0-1A8B-7C5846F7BF1A}"/>
          </ac:spMkLst>
        </pc:spChg>
        <pc:picChg chg="add mod">
          <ac:chgData name="Pablo Montesdeoca Pérez" userId="32602fdb-7e73-46d5-8a7e-71ed6c13618f" providerId="ADAL" clId="{657CA445-CDDD-4F81-814A-765B443A1F91}" dt="2023-03-02T00:31:25.652" v="48" actId="1076"/>
          <ac:picMkLst>
            <pc:docMk/>
            <pc:sldMk cId="2860221816" sldId="1266"/>
            <ac:picMk id="3" creationId="{AF8BCFD9-2C9F-77BF-1FD9-2C48360D0E39}"/>
          </ac:picMkLst>
        </pc:picChg>
        <pc:picChg chg="del">
          <ac:chgData name="Pablo Montesdeoca Pérez" userId="32602fdb-7e73-46d5-8a7e-71ed6c13618f" providerId="ADAL" clId="{657CA445-CDDD-4F81-814A-765B443A1F91}" dt="2023-03-02T00:30:59.590" v="41" actId="478"/>
          <ac:picMkLst>
            <pc:docMk/>
            <pc:sldMk cId="2860221816" sldId="1266"/>
            <ac:picMk id="5" creationId="{4FED58EA-339E-7DD4-854D-8006D21162D5}"/>
          </ac:picMkLst>
        </pc:picChg>
      </pc:sldChg>
      <pc:sldChg chg="addSp modSp new del mod">
        <pc:chgData name="Pablo Montesdeoca Pérez" userId="32602fdb-7e73-46d5-8a7e-71ed6c13618f" providerId="ADAL" clId="{657CA445-CDDD-4F81-814A-765B443A1F91}" dt="2023-03-02T15:34:43.653" v="6966" actId="2696"/>
        <pc:sldMkLst>
          <pc:docMk/>
          <pc:sldMk cId="3073731329" sldId="1267"/>
        </pc:sldMkLst>
        <pc:spChg chg="mod">
          <ac:chgData name="Pablo Montesdeoca Pérez" userId="32602fdb-7e73-46d5-8a7e-71ed6c13618f" providerId="ADAL" clId="{657CA445-CDDD-4F81-814A-765B443A1F91}" dt="2023-03-02T00:32:31.957" v="76" actId="20577"/>
          <ac:spMkLst>
            <pc:docMk/>
            <pc:sldMk cId="3073731329" sldId="1267"/>
            <ac:spMk id="2" creationId="{FB11E3E4-BE6C-7852-8C7E-68152487B810}"/>
          </ac:spMkLst>
        </pc:spChg>
        <pc:picChg chg="add mod">
          <ac:chgData name="Pablo Montesdeoca Pérez" userId="32602fdb-7e73-46d5-8a7e-71ed6c13618f" providerId="ADAL" clId="{657CA445-CDDD-4F81-814A-765B443A1F91}" dt="2023-03-02T00:32:25.808" v="67" actId="14100"/>
          <ac:picMkLst>
            <pc:docMk/>
            <pc:sldMk cId="3073731329" sldId="1267"/>
            <ac:picMk id="4" creationId="{9EF8370F-4D03-A2EA-A302-600384D69F03}"/>
          </ac:picMkLst>
        </pc:picChg>
      </pc:sldChg>
      <pc:sldChg chg="addSp modSp new del mod">
        <pc:chgData name="Pablo Montesdeoca Pérez" userId="32602fdb-7e73-46d5-8a7e-71ed6c13618f" providerId="ADAL" clId="{657CA445-CDDD-4F81-814A-765B443A1F91}" dt="2023-03-02T15:34:43.653" v="6966" actId="2696"/>
        <pc:sldMkLst>
          <pc:docMk/>
          <pc:sldMk cId="1169618725" sldId="1268"/>
        </pc:sldMkLst>
        <pc:spChg chg="mod">
          <ac:chgData name="Pablo Montesdeoca Pérez" userId="32602fdb-7e73-46d5-8a7e-71ed6c13618f" providerId="ADAL" clId="{657CA445-CDDD-4F81-814A-765B443A1F91}" dt="2023-03-02T00:36:32.675" v="95" actId="20577"/>
          <ac:spMkLst>
            <pc:docMk/>
            <pc:sldMk cId="1169618725" sldId="1268"/>
            <ac:spMk id="2" creationId="{ED5F753F-ADB2-FF8F-A876-1E136CD64B4A}"/>
          </ac:spMkLst>
        </pc:spChg>
        <pc:picChg chg="add mod">
          <ac:chgData name="Pablo Montesdeoca Pérez" userId="32602fdb-7e73-46d5-8a7e-71ed6c13618f" providerId="ADAL" clId="{657CA445-CDDD-4F81-814A-765B443A1F91}" dt="2023-03-02T00:37:07.333" v="102" actId="14100"/>
          <ac:picMkLst>
            <pc:docMk/>
            <pc:sldMk cId="1169618725" sldId="1268"/>
            <ac:picMk id="4" creationId="{D2DDF827-88A3-386A-AA45-2E090138F4A3}"/>
          </ac:picMkLst>
        </pc:picChg>
      </pc:sldChg>
      <pc:sldChg chg="addSp modSp new del mod">
        <pc:chgData name="Pablo Montesdeoca Pérez" userId="32602fdb-7e73-46d5-8a7e-71ed6c13618f" providerId="ADAL" clId="{657CA445-CDDD-4F81-814A-765B443A1F91}" dt="2023-03-02T15:34:43.653" v="6966" actId="2696"/>
        <pc:sldMkLst>
          <pc:docMk/>
          <pc:sldMk cId="2819021582" sldId="1269"/>
        </pc:sldMkLst>
        <pc:spChg chg="mod">
          <ac:chgData name="Pablo Montesdeoca Pérez" userId="32602fdb-7e73-46d5-8a7e-71ed6c13618f" providerId="ADAL" clId="{657CA445-CDDD-4F81-814A-765B443A1F91}" dt="2023-03-02T00:38:15.297" v="119" actId="20577"/>
          <ac:spMkLst>
            <pc:docMk/>
            <pc:sldMk cId="2819021582" sldId="1269"/>
            <ac:spMk id="2" creationId="{421A68C3-8131-5B36-9593-CDDAC5B3A5F5}"/>
          </ac:spMkLst>
        </pc:spChg>
        <pc:picChg chg="add mod">
          <ac:chgData name="Pablo Montesdeoca Pérez" userId="32602fdb-7e73-46d5-8a7e-71ed6c13618f" providerId="ADAL" clId="{657CA445-CDDD-4F81-814A-765B443A1F91}" dt="2023-03-02T00:37:50.610" v="109" actId="14100"/>
          <ac:picMkLst>
            <pc:docMk/>
            <pc:sldMk cId="2819021582" sldId="1269"/>
            <ac:picMk id="4" creationId="{67207B53-3900-DD63-D6B0-10B5F28F3129}"/>
          </ac:picMkLst>
        </pc:picChg>
      </pc:sldChg>
      <pc:sldChg chg="addSp modSp new del mod">
        <pc:chgData name="Pablo Montesdeoca Pérez" userId="32602fdb-7e73-46d5-8a7e-71ed6c13618f" providerId="ADAL" clId="{657CA445-CDDD-4F81-814A-765B443A1F91}" dt="2023-03-02T15:31:37.053" v="6935" actId="47"/>
        <pc:sldMkLst>
          <pc:docMk/>
          <pc:sldMk cId="470640191" sldId="1270"/>
        </pc:sldMkLst>
        <pc:spChg chg="mod">
          <ac:chgData name="Pablo Montesdeoca Pérez" userId="32602fdb-7e73-46d5-8a7e-71ed6c13618f" providerId="ADAL" clId="{657CA445-CDDD-4F81-814A-765B443A1F91}" dt="2023-03-02T00:38:29.888" v="127" actId="20577"/>
          <ac:spMkLst>
            <pc:docMk/>
            <pc:sldMk cId="470640191" sldId="1270"/>
            <ac:spMk id="2" creationId="{C0C16CA9-DD17-59AA-1A56-9E5813F6F3C9}"/>
          </ac:spMkLst>
        </pc:spChg>
        <pc:picChg chg="add mod">
          <ac:chgData name="Pablo Montesdeoca Pérez" userId="32602fdb-7e73-46d5-8a7e-71ed6c13618f" providerId="ADAL" clId="{657CA445-CDDD-4F81-814A-765B443A1F91}" dt="2023-03-02T00:38:55.131" v="131" actId="14100"/>
          <ac:picMkLst>
            <pc:docMk/>
            <pc:sldMk cId="470640191" sldId="1270"/>
            <ac:picMk id="4" creationId="{A745196C-D5E3-3AB9-8225-1417EBBD504D}"/>
          </ac:picMkLst>
        </pc:picChg>
      </pc:sldChg>
      <pc:sldChg chg="addSp modSp new del mod">
        <pc:chgData name="Pablo Montesdeoca Pérez" userId="32602fdb-7e73-46d5-8a7e-71ed6c13618f" providerId="ADAL" clId="{657CA445-CDDD-4F81-814A-765B443A1F91}" dt="2023-03-02T15:31:37.053" v="6935" actId="47"/>
        <pc:sldMkLst>
          <pc:docMk/>
          <pc:sldMk cId="2485235904" sldId="1271"/>
        </pc:sldMkLst>
        <pc:spChg chg="mod">
          <ac:chgData name="Pablo Montesdeoca Pérez" userId="32602fdb-7e73-46d5-8a7e-71ed6c13618f" providerId="ADAL" clId="{657CA445-CDDD-4F81-814A-765B443A1F91}" dt="2023-03-02T00:45:11.432" v="170" actId="20577"/>
          <ac:spMkLst>
            <pc:docMk/>
            <pc:sldMk cId="2485235904" sldId="1271"/>
            <ac:spMk id="2" creationId="{BD178412-EAD6-915A-0CA3-2BFBAD0EE2E4}"/>
          </ac:spMkLst>
        </pc:spChg>
        <pc:picChg chg="add mod">
          <ac:chgData name="Pablo Montesdeoca Pérez" userId="32602fdb-7e73-46d5-8a7e-71ed6c13618f" providerId="ADAL" clId="{657CA445-CDDD-4F81-814A-765B443A1F91}" dt="2023-03-02T00:44:59.280" v="138" actId="1076"/>
          <ac:picMkLst>
            <pc:docMk/>
            <pc:sldMk cId="2485235904" sldId="1271"/>
            <ac:picMk id="4" creationId="{01DF98C8-361A-B017-DFA4-A32DF39F41E4}"/>
          </ac:picMkLst>
        </pc:picChg>
      </pc:sldChg>
      <pc:sldChg chg="addSp delSp modSp add del mod">
        <pc:chgData name="Pablo Montesdeoca Pérez" userId="32602fdb-7e73-46d5-8a7e-71ed6c13618f" providerId="ADAL" clId="{657CA445-CDDD-4F81-814A-765B443A1F91}" dt="2023-03-02T15:31:37.053" v="6935" actId="47"/>
        <pc:sldMkLst>
          <pc:docMk/>
          <pc:sldMk cId="1822530008" sldId="1272"/>
        </pc:sldMkLst>
        <pc:spChg chg="mod">
          <ac:chgData name="Pablo Montesdeoca Pérez" userId="32602fdb-7e73-46d5-8a7e-71ed6c13618f" providerId="ADAL" clId="{657CA445-CDDD-4F81-814A-765B443A1F91}" dt="2023-03-02T00:46:47.970" v="182" actId="20577"/>
          <ac:spMkLst>
            <pc:docMk/>
            <pc:sldMk cId="1822530008" sldId="1272"/>
            <ac:spMk id="2" creationId="{BD178412-EAD6-915A-0CA3-2BFBAD0EE2E4}"/>
          </ac:spMkLst>
        </pc:spChg>
        <pc:picChg chg="del">
          <ac:chgData name="Pablo Montesdeoca Pérez" userId="32602fdb-7e73-46d5-8a7e-71ed6c13618f" providerId="ADAL" clId="{657CA445-CDDD-4F81-814A-765B443A1F91}" dt="2023-03-02T00:46:36.301" v="172" actId="478"/>
          <ac:picMkLst>
            <pc:docMk/>
            <pc:sldMk cId="1822530008" sldId="1272"/>
            <ac:picMk id="4" creationId="{01DF98C8-361A-B017-DFA4-A32DF39F41E4}"/>
          </ac:picMkLst>
        </pc:picChg>
        <pc:picChg chg="add mod">
          <ac:chgData name="Pablo Montesdeoca Pérez" userId="32602fdb-7e73-46d5-8a7e-71ed6c13618f" providerId="ADAL" clId="{657CA445-CDDD-4F81-814A-765B443A1F91}" dt="2023-03-02T00:46:44.495" v="175" actId="1076"/>
          <ac:picMkLst>
            <pc:docMk/>
            <pc:sldMk cId="1822530008" sldId="1272"/>
            <ac:picMk id="5" creationId="{79A4D7E6-E831-6925-E7C4-45421317D70C}"/>
          </ac:picMkLst>
        </pc:picChg>
      </pc:sldChg>
      <pc:sldChg chg="addSp modSp new del mod">
        <pc:chgData name="Pablo Montesdeoca Pérez" userId="32602fdb-7e73-46d5-8a7e-71ed6c13618f" providerId="ADAL" clId="{657CA445-CDDD-4F81-814A-765B443A1F91}" dt="2023-03-02T15:31:37.053" v="6935" actId="47"/>
        <pc:sldMkLst>
          <pc:docMk/>
          <pc:sldMk cId="4173788067" sldId="1273"/>
        </pc:sldMkLst>
        <pc:spChg chg="mod">
          <ac:chgData name="Pablo Montesdeoca Pérez" userId="32602fdb-7e73-46d5-8a7e-71ed6c13618f" providerId="ADAL" clId="{657CA445-CDDD-4F81-814A-765B443A1F91}" dt="2023-03-02T00:55:22.465" v="233" actId="20577"/>
          <ac:spMkLst>
            <pc:docMk/>
            <pc:sldMk cId="4173788067" sldId="1273"/>
            <ac:spMk id="2" creationId="{E10E2D31-8049-6137-30E9-39CAF192E926}"/>
          </ac:spMkLst>
        </pc:spChg>
        <pc:picChg chg="add mod">
          <ac:chgData name="Pablo Montesdeoca Pérez" userId="32602fdb-7e73-46d5-8a7e-71ed6c13618f" providerId="ADAL" clId="{657CA445-CDDD-4F81-814A-765B443A1F91}" dt="2023-03-02T00:55:11.020" v="189" actId="1076"/>
          <ac:picMkLst>
            <pc:docMk/>
            <pc:sldMk cId="4173788067" sldId="1273"/>
            <ac:picMk id="4" creationId="{252366CE-7C95-AF7D-0B85-029F65E885A0}"/>
          </ac:picMkLst>
        </pc:picChg>
      </pc:sldChg>
      <pc:sldChg chg="addSp delSp modSp new del mod">
        <pc:chgData name="Pablo Montesdeoca Pérez" userId="32602fdb-7e73-46d5-8a7e-71ed6c13618f" providerId="ADAL" clId="{657CA445-CDDD-4F81-814A-765B443A1F91}" dt="2023-03-02T15:31:37.053" v="6935" actId="47"/>
        <pc:sldMkLst>
          <pc:docMk/>
          <pc:sldMk cId="2795323837" sldId="1274"/>
        </pc:sldMkLst>
        <pc:picChg chg="add del mod">
          <ac:chgData name="Pablo Montesdeoca Pérez" userId="32602fdb-7e73-46d5-8a7e-71ed6c13618f" providerId="ADAL" clId="{657CA445-CDDD-4F81-814A-765B443A1F91}" dt="2023-03-02T01:18:56.604" v="242" actId="478"/>
          <ac:picMkLst>
            <pc:docMk/>
            <pc:sldMk cId="2795323837" sldId="1274"/>
            <ac:picMk id="4" creationId="{B8E5A89A-724D-61E4-31D1-B017504E8464}"/>
          </ac:picMkLst>
        </pc:picChg>
        <pc:picChg chg="add mod">
          <ac:chgData name="Pablo Montesdeoca Pérez" userId="32602fdb-7e73-46d5-8a7e-71ed6c13618f" providerId="ADAL" clId="{657CA445-CDDD-4F81-814A-765B443A1F91}" dt="2023-03-02T01:19:02.394" v="245" actId="1076"/>
          <ac:picMkLst>
            <pc:docMk/>
            <pc:sldMk cId="2795323837" sldId="1274"/>
            <ac:picMk id="6" creationId="{D2FCB4A3-03CE-881E-75F6-ECEC58986A23}"/>
          </ac:picMkLst>
        </pc:picChg>
      </pc:sldChg>
      <pc:sldChg chg="addSp modSp new del mod">
        <pc:chgData name="Pablo Montesdeoca Pérez" userId="32602fdb-7e73-46d5-8a7e-71ed6c13618f" providerId="ADAL" clId="{657CA445-CDDD-4F81-814A-765B443A1F91}" dt="2023-03-02T15:31:37.053" v="6935" actId="47"/>
        <pc:sldMkLst>
          <pc:docMk/>
          <pc:sldMk cId="836721608" sldId="1275"/>
        </pc:sldMkLst>
        <pc:picChg chg="add mod">
          <ac:chgData name="Pablo Montesdeoca Pérez" userId="32602fdb-7e73-46d5-8a7e-71ed6c13618f" providerId="ADAL" clId="{657CA445-CDDD-4F81-814A-765B443A1F91}" dt="2023-03-02T01:18:21.849" v="241" actId="1076"/>
          <ac:picMkLst>
            <pc:docMk/>
            <pc:sldMk cId="836721608" sldId="1275"/>
            <ac:picMk id="4" creationId="{A3D97934-6DC9-2570-D841-5A78B4883582}"/>
          </ac:picMkLst>
        </pc:picChg>
      </pc:sldChg>
      <pc:sldChg chg="addSp modSp new del mod">
        <pc:chgData name="Pablo Montesdeoca Pérez" userId="32602fdb-7e73-46d5-8a7e-71ed6c13618f" providerId="ADAL" clId="{657CA445-CDDD-4F81-814A-765B443A1F91}" dt="2023-03-02T15:31:37.053" v="6935" actId="47"/>
        <pc:sldMkLst>
          <pc:docMk/>
          <pc:sldMk cId="3351397569" sldId="1276"/>
        </pc:sldMkLst>
        <pc:picChg chg="add mod">
          <ac:chgData name="Pablo Montesdeoca Pérez" userId="32602fdb-7e73-46d5-8a7e-71ed6c13618f" providerId="ADAL" clId="{657CA445-CDDD-4F81-814A-765B443A1F91}" dt="2023-03-02T01:21:07.698" v="251" actId="1076"/>
          <ac:picMkLst>
            <pc:docMk/>
            <pc:sldMk cId="3351397569" sldId="1276"/>
            <ac:picMk id="4" creationId="{4D1745C9-C80A-479F-CDDA-53B71F3F3B97}"/>
          </ac:picMkLst>
        </pc:picChg>
      </pc:sldChg>
      <pc:sldChg chg="addSp modSp new del mod">
        <pc:chgData name="Pablo Montesdeoca Pérez" userId="32602fdb-7e73-46d5-8a7e-71ed6c13618f" providerId="ADAL" clId="{657CA445-CDDD-4F81-814A-765B443A1F91}" dt="2023-03-02T15:31:37.053" v="6935" actId="47"/>
        <pc:sldMkLst>
          <pc:docMk/>
          <pc:sldMk cId="3600049186" sldId="1277"/>
        </pc:sldMkLst>
        <pc:picChg chg="add mod">
          <ac:chgData name="Pablo Montesdeoca Pérez" userId="32602fdb-7e73-46d5-8a7e-71ed6c13618f" providerId="ADAL" clId="{657CA445-CDDD-4F81-814A-765B443A1F91}" dt="2023-03-02T01:22:46.455" v="255" actId="1076"/>
          <ac:picMkLst>
            <pc:docMk/>
            <pc:sldMk cId="3600049186" sldId="1277"/>
            <ac:picMk id="4" creationId="{38833244-D0F4-34CE-9675-416CF09D5098}"/>
          </ac:picMkLst>
        </pc:picChg>
      </pc:sldChg>
      <pc:sldChg chg="addSp modSp new mod">
        <pc:chgData name="Pablo Montesdeoca Pérez" userId="32602fdb-7e73-46d5-8a7e-71ed6c13618f" providerId="ADAL" clId="{657CA445-CDDD-4F81-814A-765B443A1F91}" dt="2023-03-02T15:34:54.125" v="6967" actId="122"/>
        <pc:sldMkLst>
          <pc:docMk/>
          <pc:sldMk cId="4027203016" sldId="1278"/>
        </pc:sldMkLst>
        <pc:spChg chg="mod">
          <ac:chgData name="Pablo Montesdeoca Pérez" userId="32602fdb-7e73-46d5-8a7e-71ed6c13618f" providerId="ADAL" clId="{657CA445-CDDD-4F81-814A-765B443A1F91}" dt="2023-03-02T15:34:54.125" v="6967" actId="122"/>
          <ac:spMkLst>
            <pc:docMk/>
            <pc:sldMk cId="4027203016" sldId="1278"/>
            <ac:spMk id="2" creationId="{A71AFAA2-FC14-DF7F-6985-FA905DCE8862}"/>
          </ac:spMkLst>
        </pc:spChg>
        <pc:spChg chg="add mod">
          <ac:chgData name="Pablo Montesdeoca Pérez" userId="32602fdb-7e73-46d5-8a7e-71ed6c13618f" providerId="ADAL" clId="{657CA445-CDDD-4F81-814A-765B443A1F91}" dt="2023-03-02T05:37:18.216" v="537" actId="14100"/>
          <ac:spMkLst>
            <pc:docMk/>
            <pc:sldMk cId="4027203016" sldId="1278"/>
            <ac:spMk id="3" creationId="{B4039A64-98AC-8278-D456-AABE30CA57F7}"/>
          </ac:spMkLst>
        </pc:spChg>
        <pc:picChg chg="add mod">
          <ac:chgData name="Pablo Montesdeoca Pérez" userId="32602fdb-7e73-46d5-8a7e-71ed6c13618f" providerId="ADAL" clId="{657CA445-CDDD-4F81-814A-765B443A1F91}" dt="2023-03-02T05:37:25.438" v="560" actId="1038"/>
          <ac:picMkLst>
            <pc:docMk/>
            <pc:sldMk cId="4027203016" sldId="1278"/>
            <ac:picMk id="5" creationId="{23B35F58-66B0-9AB5-ED56-7DC1E9F5BD1E}"/>
          </ac:picMkLst>
        </pc:picChg>
      </pc:sldChg>
      <pc:sldChg chg="addSp delSp modSp new mod modClrScheme chgLayout modNotesTx">
        <pc:chgData name="Pablo Montesdeoca Pérez" userId="32602fdb-7e73-46d5-8a7e-71ed6c13618f" providerId="ADAL" clId="{657CA445-CDDD-4F81-814A-765B443A1F91}" dt="2023-03-02T07:21:47.152" v="4321" actId="2711"/>
        <pc:sldMkLst>
          <pc:docMk/>
          <pc:sldMk cId="4097055517" sldId="1279"/>
        </pc:sldMkLst>
        <pc:spChg chg="mod ord">
          <ac:chgData name="Pablo Montesdeoca Pérez" userId="32602fdb-7e73-46d5-8a7e-71ed6c13618f" providerId="ADAL" clId="{657CA445-CDDD-4F81-814A-765B443A1F91}" dt="2023-03-02T07:07:22.250" v="4032" actId="404"/>
          <ac:spMkLst>
            <pc:docMk/>
            <pc:sldMk cId="4097055517" sldId="1279"/>
            <ac:spMk id="2" creationId="{AE7F053E-489D-CA6C-443D-3E7A3F0C8A36}"/>
          </ac:spMkLst>
        </pc:spChg>
        <pc:spChg chg="add mod ord">
          <ac:chgData name="Pablo Montesdeoca Pérez" userId="32602fdb-7e73-46d5-8a7e-71ed6c13618f" providerId="ADAL" clId="{657CA445-CDDD-4F81-814A-765B443A1F91}" dt="2023-03-02T07:21:47.152" v="4321" actId="2711"/>
          <ac:spMkLst>
            <pc:docMk/>
            <pc:sldMk cId="4097055517" sldId="1279"/>
            <ac:spMk id="3" creationId="{2F64E846-64D6-6767-A105-220EC6AAF6E1}"/>
          </ac:spMkLst>
        </pc:spChg>
        <pc:spChg chg="add del mod">
          <ac:chgData name="Pablo Montesdeoca Pérez" userId="32602fdb-7e73-46d5-8a7e-71ed6c13618f" providerId="ADAL" clId="{657CA445-CDDD-4F81-814A-765B443A1F91}" dt="2023-03-02T07:18:54.264" v="4236" actId="21"/>
          <ac:spMkLst>
            <pc:docMk/>
            <pc:sldMk cId="4097055517" sldId="1279"/>
            <ac:spMk id="4" creationId="{AEDD50F0-9C8F-0852-8909-AC6609AFC345}"/>
          </ac:spMkLst>
        </pc:spChg>
      </pc:sldChg>
      <pc:sldChg chg="add del">
        <pc:chgData name="Pablo Montesdeoca Pérez" userId="32602fdb-7e73-46d5-8a7e-71ed6c13618f" providerId="ADAL" clId="{657CA445-CDDD-4F81-814A-765B443A1F91}" dt="2023-03-02T05:29:15.731" v="273" actId="2696"/>
        <pc:sldMkLst>
          <pc:docMk/>
          <pc:sldMk cId="1221740729" sldId="1280"/>
        </pc:sldMkLst>
      </pc:sldChg>
      <pc:sldChg chg="addSp delSp modSp add mod modClrScheme chgLayout">
        <pc:chgData name="Pablo Montesdeoca Pérez" userId="32602fdb-7e73-46d5-8a7e-71ed6c13618f" providerId="ADAL" clId="{657CA445-CDDD-4F81-814A-765B443A1F91}" dt="2023-03-02T05:44:47.152" v="816" actId="108"/>
        <pc:sldMkLst>
          <pc:docMk/>
          <pc:sldMk cId="2506982374" sldId="1280"/>
        </pc:sldMkLst>
        <pc:spChg chg="del mod ord">
          <ac:chgData name="Pablo Montesdeoca Pérez" userId="32602fdb-7e73-46d5-8a7e-71ed6c13618f" providerId="ADAL" clId="{657CA445-CDDD-4F81-814A-765B443A1F91}" dt="2023-03-02T05:40:33.179" v="561" actId="700"/>
          <ac:spMkLst>
            <pc:docMk/>
            <pc:sldMk cId="2506982374" sldId="1280"/>
            <ac:spMk id="2" creationId="{A71AFAA2-FC14-DF7F-6985-FA905DCE8862}"/>
          </ac:spMkLst>
        </pc:spChg>
        <pc:spChg chg="mod">
          <ac:chgData name="Pablo Montesdeoca Pérez" userId="32602fdb-7e73-46d5-8a7e-71ed6c13618f" providerId="ADAL" clId="{657CA445-CDDD-4F81-814A-765B443A1F91}" dt="2023-03-02T05:44:47.152" v="816" actId="108"/>
          <ac:spMkLst>
            <pc:docMk/>
            <pc:sldMk cId="2506982374" sldId="1280"/>
            <ac:spMk id="3" creationId="{B4039A64-98AC-8278-D456-AABE30CA57F7}"/>
          </ac:spMkLst>
        </pc:spChg>
        <pc:spChg chg="add mod ord">
          <ac:chgData name="Pablo Montesdeoca Pérez" userId="32602fdb-7e73-46d5-8a7e-71ed6c13618f" providerId="ADAL" clId="{657CA445-CDDD-4F81-814A-765B443A1F91}" dt="2023-03-02T05:42:50.655" v="702" actId="20577"/>
          <ac:spMkLst>
            <pc:docMk/>
            <pc:sldMk cId="2506982374" sldId="1280"/>
            <ac:spMk id="4" creationId="{3B3EAFA8-13E4-AD87-9E2F-DCCEBF620A44}"/>
          </ac:spMkLst>
        </pc:spChg>
        <pc:spChg chg="add mod ord">
          <ac:chgData name="Pablo Montesdeoca Pérez" userId="32602fdb-7e73-46d5-8a7e-71ed6c13618f" providerId="ADAL" clId="{657CA445-CDDD-4F81-814A-765B443A1F91}" dt="2023-03-02T05:44:14.975" v="813" actId="20577"/>
          <ac:spMkLst>
            <pc:docMk/>
            <pc:sldMk cId="2506982374" sldId="1280"/>
            <ac:spMk id="5" creationId="{A0F8224D-EBC0-6348-8EEC-90EFB7A10D5A}"/>
          </ac:spMkLst>
        </pc:spChg>
      </pc:sldChg>
      <pc:sldChg chg="addSp modSp add mod modClrScheme chgLayout">
        <pc:chgData name="Pablo Montesdeoca Pérez" userId="32602fdb-7e73-46d5-8a7e-71ed6c13618f" providerId="ADAL" clId="{657CA445-CDDD-4F81-814A-765B443A1F91}" dt="2023-03-02T11:57:21.174" v="5681" actId="1076"/>
        <pc:sldMkLst>
          <pc:docMk/>
          <pc:sldMk cId="425842969" sldId="1281"/>
        </pc:sldMkLst>
        <pc:spChg chg="mod ord">
          <ac:chgData name="Pablo Montesdeoca Pérez" userId="32602fdb-7e73-46d5-8a7e-71ed6c13618f" providerId="ADAL" clId="{657CA445-CDDD-4F81-814A-765B443A1F91}" dt="2023-03-02T05:47:27.061" v="856" actId="700"/>
          <ac:spMkLst>
            <pc:docMk/>
            <pc:sldMk cId="425842969" sldId="1281"/>
            <ac:spMk id="2" creationId="{A71AFAA2-FC14-DF7F-6985-FA905DCE8862}"/>
          </ac:spMkLst>
        </pc:spChg>
        <pc:spChg chg="mod">
          <ac:chgData name="Pablo Montesdeoca Pérez" userId="32602fdb-7e73-46d5-8a7e-71ed6c13618f" providerId="ADAL" clId="{657CA445-CDDD-4F81-814A-765B443A1F91}" dt="2023-03-02T11:57:21.174" v="5681" actId="1076"/>
          <ac:spMkLst>
            <pc:docMk/>
            <pc:sldMk cId="425842969" sldId="1281"/>
            <ac:spMk id="3" creationId="{B4039A64-98AC-8278-D456-AABE30CA57F7}"/>
          </ac:spMkLst>
        </pc:spChg>
        <pc:spChg chg="add mod ord">
          <ac:chgData name="Pablo Montesdeoca Pérez" userId="32602fdb-7e73-46d5-8a7e-71ed6c13618f" providerId="ADAL" clId="{657CA445-CDDD-4F81-814A-765B443A1F91}" dt="2023-03-02T11:57:16.037" v="5680" actId="27636"/>
          <ac:spMkLst>
            <pc:docMk/>
            <pc:sldMk cId="425842969" sldId="1281"/>
            <ac:spMk id="4" creationId="{3CAF3AFE-EE6F-92FA-C814-85A3E737C516}"/>
          </ac:spMkLst>
        </pc:spChg>
      </pc:sldChg>
      <pc:sldChg chg="addSp modSp new mod">
        <pc:chgData name="Pablo Montesdeoca Pérez" userId="32602fdb-7e73-46d5-8a7e-71ed6c13618f" providerId="ADAL" clId="{657CA445-CDDD-4F81-814A-765B443A1F91}" dt="2023-03-02T13:37:52.818" v="5772" actId="20577"/>
        <pc:sldMkLst>
          <pc:docMk/>
          <pc:sldMk cId="1552655090" sldId="1282"/>
        </pc:sldMkLst>
        <pc:spChg chg="mod">
          <ac:chgData name="Pablo Montesdeoca Pérez" userId="32602fdb-7e73-46d5-8a7e-71ed6c13618f" providerId="ADAL" clId="{657CA445-CDDD-4F81-814A-765B443A1F91}" dt="2023-03-02T05:54:17.502" v="1223" actId="20577"/>
          <ac:spMkLst>
            <pc:docMk/>
            <pc:sldMk cId="1552655090" sldId="1282"/>
            <ac:spMk id="2" creationId="{F61C49D7-1A78-69DE-E1A2-D5BA61D392E3}"/>
          </ac:spMkLst>
        </pc:spChg>
        <pc:spChg chg="mod">
          <ac:chgData name="Pablo Montesdeoca Pérez" userId="32602fdb-7e73-46d5-8a7e-71ed6c13618f" providerId="ADAL" clId="{657CA445-CDDD-4F81-814A-765B443A1F91}" dt="2023-03-02T06:29:42.557" v="2773" actId="27636"/>
          <ac:spMkLst>
            <pc:docMk/>
            <pc:sldMk cId="1552655090" sldId="1282"/>
            <ac:spMk id="3" creationId="{23C76148-C0D2-A78C-171A-9B55AC6ADD1B}"/>
          </ac:spMkLst>
        </pc:spChg>
        <pc:spChg chg="add mod">
          <ac:chgData name="Pablo Montesdeoca Pérez" userId="32602fdb-7e73-46d5-8a7e-71ed6c13618f" providerId="ADAL" clId="{657CA445-CDDD-4F81-814A-765B443A1F91}" dt="2023-03-02T13:37:52.818" v="5772" actId="20577"/>
          <ac:spMkLst>
            <pc:docMk/>
            <pc:sldMk cId="1552655090" sldId="1282"/>
            <ac:spMk id="4" creationId="{E8C4026C-DBA9-E7B0-59B8-9BA27A63BD26}"/>
          </ac:spMkLst>
        </pc:spChg>
      </pc:sldChg>
      <pc:sldChg chg="modSp new mod">
        <pc:chgData name="Pablo Montesdeoca Pérez" userId="32602fdb-7e73-46d5-8a7e-71ed6c13618f" providerId="ADAL" clId="{657CA445-CDDD-4F81-814A-765B443A1F91}" dt="2023-03-02T06:19:52.385" v="2207" actId="20577"/>
        <pc:sldMkLst>
          <pc:docMk/>
          <pc:sldMk cId="867428301" sldId="1283"/>
        </pc:sldMkLst>
        <pc:spChg chg="mod">
          <ac:chgData name="Pablo Montesdeoca Pérez" userId="32602fdb-7e73-46d5-8a7e-71ed6c13618f" providerId="ADAL" clId="{657CA445-CDDD-4F81-814A-765B443A1F91}" dt="2023-03-02T06:11:06.478" v="1900" actId="20577"/>
          <ac:spMkLst>
            <pc:docMk/>
            <pc:sldMk cId="867428301" sldId="1283"/>
            <ac:spMk id="2" creationId="{D53CBB56-0A2B-721D-18EC-239961A748B5}"/>
          </ac:spMkLst>
        </pc:spChg>
        <pc:spChg chg="mod">
          <ac:chgData name="Pablo Montesdeoca Pérez" userId="32602fdb-7e73-46d5-8a7e-71ed6c13618f" providerId="ADAL" clId="{657CA445-CDDD-4F81-814A-765B443A1F91}" dt="2023-03-02T06:19:52.385" v="2207" actId="20577"/>
          <ac:spMkLst>
            <pc:docMk/>
            <pc:sldMk cId="867428301" sldId="1283"/>
            <ac:spMk id="3" creationId="{E282B2A2-58C7-78A7-173D-9F294266A678}"/>
          </ac:spMkLst>
        </pc:spChg>
      </pc:sldChg>
      <pc:sldChg chg="addSp delSp modSp new mod modClrScheme chgLayout">
        <pc:chgData name="Pablo Montesdeoca Pérez" userId="32602fdb-7e73-46d5-8a7e-71ed6c13618f" providerId="ADAL" clId="{657CA445-CDDD-4F81-814A-765B443A1F91}" dt="2023-03-02T14:52:42.314" v="5947" actId="14100"/>
        <pc:sldMkLst>
          <pc:docMk/>
          <pc:sldMk cId="180465111" sldId="1284"/>
        </pc:sldMkLst>
        <pc:spChg chg="del mod ord">
          <ac:chgData name="Pablo Montesdeoca Pérez" userId="32602fdb-7e73-46d5-8a7e-71ed6c13618f" providerId="ADAL" clId="{657CA445-CDDD-4F81-814A-765B443A1F91}" dt="2023-03-02T06:00:02.253" v="1501" actId="700"/>
          <ac:spMkLst>
            <pc:docMk/>
            <pc:sldMk cId="180465111" sldId="1284"/>
            <ac:spMk id="2" creationId="{1F104EDB-E4B7-608B-E4BD-EA6B8A1ADE78}"/>
          </ac:spMkLst>
        </pc:spChg>
        <pc:spChg chg="del mod">
          <ac:chgData name="Pablo Montesdeoca Pérez" userId="32602fdb-7e73-46d5-8a7e-71ed6c13618f" providerId="ADAL" clId="{657CA445-CDDD-4F81-814A-765B443A1F91}" dt="2023-03-02T06:00:02.253" v="1501" actId="700"/>
          <ac:spMkLst>
            <pc:docMk/>
            <pc:sldMk cId="180465111" sldId="1284"/>
            <ac:spMk id="3" creationId="{909BA348-A796-3974-B948-67080E816179}"/>
          </ac:spMkLst>
        </pc:spChg>
        <pc:spChg chg="add mod ord">
          <ac:chgData name="Pablo Montesdeoca Pérez" userId="32602fdb-7e73-46d5-8a7e-71ed6c13618f" providerId="ADAL" clId="{657CA445-CDDD-4F81-814A-765B443A1F91}" dt="2023-03-02T06:00:20.831" v="1538" actId="20577"/>
          <ac:spMkLst>
            <pc:docMk/>
            <pc:sldMk cId="180465111" sldId="1284"/>
            <ac:spMk id="4" creationId="{5DC5ABA5-A42E-8EEB-63BC-BC5AEED1C617}"/>
          </ac:spMkLst>
        </pc:spChg>
        <pc:picChg chg="add mod">
          <ac:chgData name="Pablo Montesdeoca Pérez" userId="32602fdb-7e73-46d5-8a7e-71ed6c13618f" providerId="ADAL" clId="{657CA445-CDDD-4F81-814A-765B443A1F91}" dt="2023-03-02T14:52:42.314" v="5947" actId="14100"/>
          <ac:picMkLst>
            <pc:docMk/>
            <pc:sldMk cId="180465111" sldId="1284"/>
            <ac:picMk id="1026" creationId="{76AC18D8-94B4-7037-9DEC-2F98A62ADCDE}"/>
          </ac:picMkLst>
        </pc:picChg>
      </pc:sldChg>
      <pc:sldChg chg="addSp delSp modSp new del mod ord modClrScheme chgLayout">
        <pc:chgData name="Pablo Montesdeoca Pérez" userId="32602fdb-7e73-46d5-8a7e-71ed6c13618f" providerId="ADAL" clId="{657CA445-CDDD-4F81-814A-765B443A1F91}" dt="2023-03-02T06:10:59.028" v="1899" actId="2696"/>
        <pc:sldMkLst>
          <pc:docMk/>
          <pc:sldMk cId="2478171055" sldId="1285"/>
        </pc:sldMkLst>
        <pc:spChg chg="del mod ord">
          <ac:chgData name="Pablo Montesdeoca Pérez" userId="32602fdb-7e73-46d5-8a7e-71ed6c13618f" providerId="ADAL" clId="{657CA445-CDDD-4F81-814A-765B443A1F91}" dt="2023-03-02T06:07:24.494" v="1845" actId="700"/>
          <ac:spMkLst>
            <pc:docMk/>
            <pc:sldMk cId="2478171055" sldId="1285"/>
            <ac:spMk id="2" creationId="{E00C43ED-68F2-014A-AFB9-8C1026918BD9}"/>
          </ac:spMkLst>
        </pc:spChg>
        <pc:spChg chg="del">
          <ac:chgData name="Pablo Montesdeoca Pérez" userId="32602fdb-7e73-46d5-8a7e-71ed6c13618f" providerId="ADAL" clId="{657CA445-CDDD-4F81-814A-765B443A1F91}" dt="2023-03-02T06:07:24.494" v="1845" actId="700"/>
          <ac:spMkLst>
            <pc:docMk/>
            <pc:sldMk cId="2478171055" sldId="1285"/>
            <ac:spMk id="3" creationId="{7E328456-FBB1-E2D4-B632-8BD06B72F84E}"/>
          </ac:spMkLst>
        </pc:spChg>
        <pc:spChg chg="add mod ord">
          <ac:chgData name="Pablo Montesdeoca Pérez" userId="32602fdb-7e73-46d5-8a7e-71ed6c13618f" providerId="ADAL" clId="{657CA445-CDDD-4F81-814A-765B443A1F91}" dt="2023-03-02T06:07:40.458" v="1865" actId="20577"/>
          <ac:spMkLst>
            <pc:docMk/>
            <pc:sldMk cId="2478171055" sldId="1285"/>
            <ac:spMk id="4" creationId="{788B99D3-55BC-5885-AA7C-4BE92D416126}"/>
          </ac:spMkLst>
        </pc:spChg>
        <pc:picChg chg="add mod">
          <ac:chgData name="Pablo Montesdeoca Pérez" userId="32602fdb-7e73-46d5-8a7e-71ed6c13618f" providerId="ADAL" clId="{657CA445-CDDD-4F81-814A-765B443A1F91}" dt="2023-03-02T06:07:32.749" v="1848" actId="1076"/>
          <ac:picMkLst>
            <pc:docMk/>
            <pc:sldMk cId="2478171055" sldId="1285"/>
            <ac:picMk id="2050" creationId="{CE5D8A9A-605B-FFCA-2FC3-C35A627248DC}"/>
          </ac:picMkLst>
        </pc:picChg>
      </pc:sldChg>
      <pc:sldChg chg="addSp modSp new mod modClrScheme chgLayout">
        <pc:chgData name="Pablo Montesdeoca Pérez" userId="32602fdb-7e73-46d5-8a7e-71ed6c13618f" providerId="ADAL" clId="{657CA445-CDDD-4F81-814A-765B443A1F91}" dt="2023-03-02T06:47:13.192" v="3385" actId="20577"/>
        <pc:sldMkLst>
          <pc:docMk/>
          <pc:sldMk cId="2666063885" sldId="1285"/>
        </pc:sldMkLst>
        <pc:spChg chg="mod ord">
          <ac:chgData name="Pablo Montesdeoca Pérez" userId="32602fdb-7e73-46d5-8a7e-71ed6c13618f" providerId="ADAL" clId="{657CA445-CDDD-4F81-814A-765B443A1F91}" dt="2023-03-02T06:37:00.225" v="3009" actId="6549"/>
          <ac:spMkLst>
            <pc:docMk/>
            <pc:sldMk cId="2666063885" sldId="1285"/>
            <ac:spMk id="2" creationId="{098CEC55-B296-85D7-625E-8A7911D3D40D}"/>
          </ac:spMkLst>
        </pc:spChg>
        <pc:spChg chg="add mod ord">
          <ac:chgData name="Pablo Montesdeoca Pérez" userId="32602fdb-7e73-46d5-8a7e-71ed6c13618f" providerId="ADAL" clId="{657CA445-CDDD-4F81-814A-765B443A1F91}" dt="2023-03-02T06:47:13.192" v="3385" actId="20577"/>
          <ac:spMkLst>
            <pc:docMk/>
            <pc:sldMk cId="2666063885" sldId="1285"/>
            <ac:spMk id="3" creationId="{C49427D5-5213-C733-CC03-518B7CEAB889}"/>
          </ac:spMkLst>
        </pc:spChg>
      </pc:sldChg>
      <pc:sldChg chg="addSp delSp modSp new mod modClrScheme chgLayout">
        <pc:chgData name="Pablo Montesdeoca Pérez" userId="32602fdb-7e73-46d5-8a7e-71ed6c13618f" providerId="ADAL" clId="{657CA445-CDDD-4F81-814A-765B443A1F91}" dt="2023-03-02T06:54:35.561" v="3586" actId="2711"/>
        <pc:sldMkLst>
          <pc:docMk/>
          <pc:sldMk cId="3510366766" sldId="1286"/>
        </pc:sldMkLst>
        <pc:spChg chg="del mod ord">
          <ac:chgData name="Pablo Montesdeoca Pérez" userId="32602fdb-7e73-46d5-8a7e-71ed6c13618f" providerId="ADAL" clId="{657CA445-CDDD-4F81-814A-765B443A1F91}" dt="2023-03-02T06:32:49.330" v="2812" actId="700"/>
          <ac:spMkLst>
            <pc:docMk/>
            <pc:sldMk cId="3510366766" sldId="1286"/>
            <ac:spMk id="2" creationId="{FD2FF7B9-6A8A-80A6-E199-24328E7EB73D}"/>
          </ac:spMkLst>
        </pc:spChg>
        <pc:spChg chg="del">
          <ac:chgData name="Pablo Montesdeoca Pérez" userId="32602fdb-7e73-46d5-8a7e-71ed6c13618f" providerId="ADAL" clId="{657CA445-CDDD-4F81-814A-765B443A1F91}" dt="2023-03-02T06:32:49.330" v="2812" actId="700"/>
          <ac:spMkLst>
            <pc:docMk/>
            <pc:sldMk cId="3510366766" sldId="1286"/>
            <ac:spMk id="3" creationId="{6D383033-801D-547F-8F6D-FF69630CF83A}"/>
          </ac:spMkLst>
        </pc:spChg>
        <pc:spChg chg="add del mod ord">
          <ac:chgData name="Pablo Montesdeoca Pérez" userId="32602fdb-7e73-46d5-8a7e-71ed6c13618f" providerId="ADAL" clId="{657CA445-CDDD-4F81-814A-765B443A1F91}" dt="2023-03-02T06:33:32.518" v="2829" actId="700"/>
          <ac:spMkLst>
            <pc:docMk/>
            <pc:sldMk cId="3510366766" sldId="1286"/>
            <ac:spMk id="4" creationId="{E3FF13BA-46F4-BE43-1BB6-B72ABE52958F}"/>
          </ac:spMkLst>
        </pc:spChg>
        <pc:spChg chg="add del mod">
          <ac:chgData name="Pablo Montesdeoca Pérez" userId="32602fdb-7e73-46d5-8a7e-71ed6c13618f" providerId="ADAL" clId="{657CA445-CDDD-4F81-814A-765B443A1F91}" dt="2023-03-02T06:33:35.856" v="2830" actId="478"/>
          <ac:spMkLst>
            <pc:docMk/>
            <pc:sldMk cId="3510366766" sldId="1286"/>
            <ac:spMk id="5" creationId="{C68B6B22-C28E-ADE1-B766-621475548789}"/>
          </ac:spMkLst>
        </pc:spChg>
        <pc:spChg chg="add mod ord">
          <ac:chgData name="Pablo Montesdeoca Pérez" userId="32602fdb-7e73-46d5-8a7e-71ed6c13618f" providerId="ADAL" clId="{657CA445-CDDD-4F81-814A-765B443A1F91}" dt="2023-03-02T06:36:54.525" v="3008" actId="6549"/>
          <ac:spMkLst>
            <pc:docMk/>
            <pc:sldMk cId="3510366766" sldId="1286"/>
            <ac:spMk id="6" creationId="{D2BB829E-E893-0CB4-9315-83D50A846CC1}"/>
          </ac:spMkLst>
        </pc:spChg>
        <pc:spChg chg="add mod ord">
          <ac:chgData name="Pablo Montesdeoca Pérez" userId="32602fdb-7e73-46d5-8a7e-71ed6c13618f" providerId="ADAL" clId="{657CA445-CDDD-4F81-814A-765B443A1F91}" dt="2023-03-02T06:54:35.561" v="3586" actId="2711"/>
          <ac:spMkLst>
            <pc:docMk/>
            <pc:sldMk cId="3510366766" sldId="1286"/>
            <ac:spMk id="7" creationId="{BF56963D-A8C5-6B8D-36BC-0FF3E6EEBABF}"/>
          </ac:spMkLst>
        </pc:spChg>
      </pc:sldChg>
      <pc:sldChg chg="addSp modSp new mod modClrScheme chgLayout">
        <pc:chgData name="Pablo Montesdeoca Pérez" userId="32602fdb-7e73-46d5-8a7e-71ed6c13618f" providerId="ADAL" clId="{657CA445-CDDD-4F81-814A-765B443A1F91}" dt="2023-03-02T07:45:05.942" v="4482" actId="27636"/>
        <pc:sldMkLst>
          <pc:docMk/>
          <pc:sldMk cId="1520732005" sldId="1287"/>
        </pc:sldMkLst>
        <pc:spChg chg="mod ord">
          <ac:chgData name="Pablo Montesdeoca Pérez" userId="32602fdb-7e73-46d5-8a7e-71ed6c13618f" providerId="ADAL" clId="{657CA445-CDDD-4F81-814A-765B443A1F91}" dt="2023-03-02T06:44:40.255" v="3176" actId="700"/>
          <ac:spMkLst>
            <pc:docMk/>
            <pc:sldMk cId="1520732005" sldId="1287"/>
            <ac:spMk id="2" creationId="{BE4765BA-590C-B73D-987D-1EB516E14391}"/>
          </ac:spMkLst>
        </pc:spChg>
        <pc:spChg chg="add mod ord">
          <ac:chgData name="Pablo Montesdeoca Pérez" userId="32602fdb-7e73-46d5-8a7e-71ed6c13618f" providerId="ADAL" clId="{657CA445-CDDD-4F81-814A-765B443A1F91}" dt="2023-03-02T07:45:05.942" v="4482" actId="27636"/>
          <ac:spMkLst>
            <pc:docMk/>
            <pc:sldMk cId="1520732005" sldId="1287"/>
            <ac:spMk id="3" creationId="{7F20B39A-6E3E-ECCD-12B2-1FEEE8CDA8F0}"/>
          </ac:spMkLst>
        </pc:spChg>
      </pc:sldChg>
      <pc:sldChg chg="addSp delSp modSp new mod modClrScheme chgLayout">
        <pc:chgData name="Pablo Montesdeoca Pérez" userId="32602fdb-7e73-46d5-8a7e-71ed6c13618f" providerId="ADAL" clId="{657CA445-CDDD-4F81-814A-765B443A1F91}" dt="2023-03-02T14:53:15.951" v="5949" actId="108"/>
        <pc:sldMkLst>
          <pc:docMk/>
          <pc:sldMk cId="1726699323" sldId="1288"/>
        </pc:sldMkLst>
        <pc:spChg chg="del">
          <ac:chgData name="Pablo Montesdeoca Pérez" userId="32602fdb-7e73-46d5-8a7e-71ed6c13618f" providerId="ADAL" clId="{657CA445-CDDD-4F81-814A-765B443A1F91}" dt="2023-03-02T07:18:33.974" v="4233"/>
          <ac:spMkLst>
            <pc:docMk/>
            <pc:sldMk cId="1726699323" sldId="1288"/>
            <ac:spMk id="2" creationId="{C59B8F70-34C9-84EA-0ABC-7A3164A819B2}"/>
          </ac:spMkLst>
        </pc:spChg>
        <pc:spChg chg="del">
          <ac:chgData name="Pablo Montesdeoca Pérez" userId="32602fdb-7e73-46d5-8a7e-71ed6c13618f" providerId="ADAL" clId="{657CA445-CDDD-4F81-814A-765B443A1F91}" dt="2023-03-02T07:18:39.707" v="4234" actId="700"/>
          <ac:spMkLst>
            <pc:docMk/>
            <pc:sldMk cId="1726699323" sldId="1288"/>
            <ac:spMk id="3" creationId="{C73C998D-F2E2-B1C8-CF93-ED15BAE84B59}"/>
          </ac:spMkLst>
        </pc:spChg>
        <pc:spChg chg="add mod ord">
          <ac:chgData name="Pablo Montesdeoca Pérez" userId="32602fdb-7e73-46d5-8a7e-71ed6c13618f" providerId="ADAL" clId="{657CA445-CDDD-4F81-814A-765B443A1F91}" dt="2023-03-02T14:53:15.951" v="5949" actId="108"/>
          <ac:spMkLst>
            <pc:docMk/>
            <pc:sldMk cId="1726699323" sldId="1288"/>
            <ac:spMk id="4" creationId="{027177B1-A00B-919B-D503-D78AE0448A0F}"/>
          </ac:spMkLst>
        </pc:spChg>
        <pc:spChg chg="add mod">
          <ac:chgData name="Pablo Montesdeoca Pérez" userId="32602fdb-7e73-46d5-8a7e-71ed6c13618f" providerId="ADAL" clId="{657CA445-CDDD-4F81-814A-765B443A1F91}" dt="2023-03-02T14:52:58.722" v="5948" actId="1076"/>
          <ac:spMkLst>
            <pc:docMk/>
            <pc:sldMk cId="1726699323" sldId="1288"/>
            <ac:spMk id="5" creationId="{75D17536-A029-6947-C10A-17A5A2DD4974}"/>
          </ac:spMkLst>
        </pc:spChg>
      </pc:sldChg>
      <pc:sldChg chg="addSp delSp modSp new mod modClrScheme chgLayout">
        <pc:chgData name="Pablo Montesdeoca Pérez" userId="32602fdb-7e73-46d5-8a7e-71ed6c13618f" providerId="ADAL" clId="{657CA445-CDDD-4F81-814A-765B443A1F91}" dt="2023-03-02T11:52:51.011" v="5617" actId="20577"/>
        <pc:sldMkLst>
          <pc:docMk/>
          <pc:sldMk cId="1775867032" sldId="1289"/>
        </pc:sldMkLst>
        <pc:spChg chg="del mod ord">
          <ac:chgData name="Pablo Montesdeoca Pérez" userId="32602fdb-7e73-46d5-8a7e-71ed6c13618f" providerId="ADAL" clId="{657CA445-CDDD-4F81-814A-765B443A1F91}" dt="2023-03-02T07:47:57.050" v="4485" actId="700"/>
          <ac:spMkLst>
            <pc:docMk/>
            <pc:sldMk cId="1775867032" sldId="1289"/>
            <ac:spMk id="2" creationId="{709ECCBE-39E5-4EB2-4EDA-F45F725B56AA}"/>
          </ac:spMkLst>
        </pc:spChg>
        <pc:spChg chg="add mod ord">
          <ac:chgData name="Pablo Montesdeoca Pérez" userId="32602fdb-7e73-46d5-8a7e-71ed6c13618f" providerId="ADAL" clId="{657CA445-CDDD-4F81-814A-765B443A1F91}" dt="2023-03-02T07:48:06" v="4511" actId="20577"/>
          <ac:spMkLst>
            <pc:docMk/>
            <pc:sldMk cId="1775867032" sldId="1289"/>
            <ac:spMk id="3" creationId="{16FD54CF-86B7-5512-1E51-E235DFD01C44}"/>
          </ac:spMkLst>
        </pc:spChg>
        <pc:spChg chg="add mod ord">
          <ac:chgData name="Pablo Montesdeoca Pérez" userId="32602fdb-7e73-46d5-8a7e-71ed6c13618f" providerId="ADAL" clId="{657CA445-CDDD-4F81-814A-765B443A1F91}" dt="2023-03-02T08:02:17.245" v="5275" actId="14100"/>
          <ac:spMkLst>
            <pc:docMk/>
            <pc:sldMk cId="1775867032" sldId="1289"/>
            <ac:spMk id="4" creationId="{E8EFBA77-29B5-07C5-94F4-1F482A2264E5}"/>
          </ac:spMkLst>
        </pc:spChg>
        <pc:spChg chg="add mod">
          <ac:chgData name="Pablo Montesdeoca Pérez" userId="32602fdb-7e73-46d5-8a7e-71ed6c13618f" providerId="ADAL" clId="{657CA445-CDDD-4F81-814A-765B443A1F91}" dt="2023-03-02T11:52:51.011" v="5617" actId="20577"/>
          <ac:spMkLst>
            <pc:docMk/>
            <pc:sldMk cId="1775867032" sldId="1289"/>
            <ac:spMk id="5" creationId="{811AD458-105B-A888-523F-719377CAC17B}"/>
          </ac:spMkLst>
        </pc:spChg>
        <pc:spChg chg="add del">
          <ac:chgData name="Pablo Montesdeoca Pérez" userId="32602fdb-7e73-46d5-8a7e-71ed6c13618f" providerId="ADAL" clId="{657CA445-CDDD-4F81-814A-765B443A1F91}" dt="2023-03-02T08:02:58.653" v="5281"/>
          <ac:spMkLst>
            <pc:docMk/>
            <pc:sldMk cId="1775867032" sldId="1289"/>
            <ac:spMk id="6" creationId="{CC6E0811-06E6-40E1-36AB-60077D1EBFDB}"/>
          </ac:spMkLst>
        </pc:spChg>
        <pc:spChg chg="add del">
          <ac:chgData name="Pablo Montesdeoca Pérez" userId="32602fdb-7e73-46d5-8a7e-71ed6c13618f" providerId="ADAL" clId="{657CA445-CDDD-4F81-814A-765B443A1F91}" dt="2023-03-02T08:03:21.085" v="5284"/>
          <ac:spMkLst>
            <pc:docMk/>
            <pc:sldMk cId="1775867032" sldId="1289"/>
            <ac:spMk id="7" creationId="{1E8EC0E9-F5E0-7C8A-EF7F-429119C8FB37}"/>
          </ac:spMkLst>
        </pc:spChg>
      </pc:sldChg>
      <pc:sldChg chg="modSp add mod">
        <pc:chgData name="Pablo Montesdeoca Pérez" userId="32602fdb-7e73-46d5-8a7e-71ed6c13618f" providerId="ADAL" clId="{657CA445-CDDD-4F81-814A-765B443A1F91}" dt="2023-03-02T14:53:22.907" v="5950" actId="108"/>
        <pc:sldMkLst>
          <pc:docMk/>
          <pc:sldMk cId="955968145" sldId="1290"/>
        </pc:sldMkLst>
        <pc:spChg chg="mod">
          <ac:chgData name="Pablo Montesdeoca Pérez" userId="32602fdb-7e73-46d5-8a7e-71ed6c13618f" providerId="ADAL" clId="{657CA445-CDDD-4F81-814A-765B443A1F91}" dt="2023-03-02T14:53:22.907" v="5950" actId="108"/>
          <ac:spMkLst>
            <pc:docMk/>
            <pc:sldMk cId="955968145" sldId="1290"/>
            <ac:spMk id="4" creationId="{027177B1-A00B-919B-D503-D78AE0448A0F}"/>
          </ac:spMkLst>
        </pc:spChg>
        <pc:spChg chg="mod">
          <ac:chgData name="Pablo Montesdeoca Pérez" userId="32602fdb-7e73-46d5-8a7e-71ed6c13618f" providerId="ADAL" clId="{657CA445-CDDD-4F81-814A-765B443A1F91}" dt="2023-03-02T08:02:33.765" v="5277" actId="1076"/>
          <ac:spMkLst>
            <pc:docMk/>
            <pc:sldMk cId="955968145" sldId="1290"/>
            <ac:spMk id="5" creationId="{75D17536-A029-6947-C10A-17A5A2DD4974}"/>
          </ac:spMkLst>
        </pc:spChg>
      </pc:sldChg>
      <pc:sldChg chg="modSp new mod">
        <pc:chgData name="Pablo Montesdeoca Pérez" userId="32602fdb-7e73-46d5-8a7e-71ed6c13618f" providerId="ADAL" clId="{657CA445-CDDD-4F81-814A-765B443A1F91}" dt="2023-03-02T07:45:16.937" v="4484" actId="6549"/>
        <pc:sldMkLst>
          <pc:docMk/>
          <pc:sldMk cId="257030362" sldId="1291"/>
        </pc:sldMkLst>
        <pc:spChg chg="mod">
          <ac:chgData name="Pablo Montesdeoca Pérez" userId="32602fdb-7e73-46d5-8a7e-71ed6c13618f" providerId="ADAL" clId="{657CA445-CDDD-4F81-814A-765B443A1F91}" dt="2023-03-02T07:44:16.489" v="4455"/>
          <ac:spMkLst>
            <pc:docMk/>
            <pc:sldMk cId="257030362" sldId="1291"/>
            <ac:spMk id="2" creationId="{3B70D830-FFEB-FAFD-F1AC-B385C494846D}"/>
          </ac:spMkLst>
        </pc:spChg>
        <pc:spChg chg="mod">
          <ac:chgData name="Pablo Montesdeoca Pérez" userId="32602fdb-7e73-46d5-8a7e-71ed6c13618f" providerId="ADAL" clId="{657CA445-CDDD-4F81-814A-765B443A1F91}" dt="2023-03-02T07:45:16.937" v="4484" actId="6549"/>
          <ac:spMkLst>
            <pc:docMk/>
            <pc:sldMk cId="257030362" sldId="1291"/>
            <ac:spMk id="3" creationId="{C9838F1D-D225-41FA-F1E7-0B8EB1784E8A}"/>
          </ac:spMkLst>
        </pc:spChg>
      </pc:sldChg>
      <pc:sldChg chg="addSp delSp modSp new mod modClrScheme chgLayout">
        <pc:chgData name="Pablo Montesdeoca Pérez" userId="32602fdb-7e73-46d5-8a7e-71ed6c13618f" providerId="ADAL" clId="{657CA445-CDDD-4F81-814A-765B443A1F91}" dt="2023-03-02T12:00:30.561" v="5685" actId="1076"/>
        <pc:sldMkLst>
          <pc:docMk/>
          <pc:sldMk cId="1691751423" sldId="1292"/>
        </pc:sldMkLst>
        <pc:spChg chg="del mod ord">
          <ac:chgData name="Pablo Montesdeoca Pérez" userId="32602fdb-7e73-46d5-8a7e-71ed6c13618f" providerId="ADAL" clId="{657CA445-CDDD-4F81-814A-765B443A1F91}" dt="2023-03-02T07:52:24.505" v="4513" actId="700"/>
          <ac:spMkLst>
            <pc:docMk/>
            <pc:sldMk cId="1691751423" sldId="1292"/>
            <ac:spMk id="2" creationId="{C154C6A1-40D1-AE27-F18D-ACC3AF40E965}"/>
          </ac:spMkLst>
        </pc:spChg>
        <pc:spChg chg="del">
          <ac:chgData name="Pablo Montesdeoca Pérez" userId="32602fdb-7e73-46d5-8a7e-71ed6c13618f" providerId="ADAL" clId="{657CA445-CDDD-4F81-814A-765B443A1F91}" dt="2023-03-02T07:52:24.505" v="4513" actId="700"/>
          <ac:spMkLst>
            <pc:docMk/>
            <pc:sldMk cId="1691751423" sldId="1292"/>
            <ac:spMk id="3" creationId="{0D5F9035-2549-5A90-75DA-0AE209C0DCEE}"/>
          </ac:spMkLst>
        </pc:spChg>
        <pc:spChg chg="add mod ord">
          <ac:chgData name="Pablo Montesdeoca Pérez" userId="32602fdb-7e73-46d5-8a7e-71ed6c13618f" providerId="ADAL" clId="{657CA445-CDDD-4F81-814A-765B443A1F91}" dt="2023-03-02T07:54:59.497" v="4669"/>
          <ac:spMkLst>
            <pc:docMk/>
            <pc:sldMk cId="1691751423" sldId="1292"/>
            <ac:spMk id="4" creationId="{135832B2-D64E-D931-1152-8BA6CCE1A324}"/>
          </ac:spMkLst>
        </pc:spChg>
        <pc:picChg chg="add del mod">
          <ac:chgData name="Pablo Montesdeoca Pérez" userId="32602fdb-7e73-46d5-8a7e-71ed6c13618f" providerId="ADAL" clId="{657CA445-CDDD-4F81-814A-765B443A1F91}" dt="2023-03-02T12:00:15.999" v="5682" actId="478"/>
          <ac:picMkLst>
            <pc:docMk/>
            <pc:sldMk cId="1691751423" sldId="1292"/>
            <ac:picMk id="6" creationId="{3D09EEEC-0310-DBBB-2BF0-0AB59915AAE9}"/>
          </ac:picMkLst>
        </pc:picChg>
        <pc:picChg chg="add mod">
          <ac:chgData name="Pablo Montesdeoca Pérez" userId="32602fdb-7e73-46d5-8a7e-71ed6c13618f" providerId="ADAL" clId="{657CA445-CDDD-4F81-814A-765B443A1F91}" dt="2023-03-02T12:00:30.561" v="5685" actId="1076"/>
          <ac:picMkLst>
            <pc:docMk/>
            <pc:sldMk cId="1691751423" sldId="1292"/>
            <ac:picMk id="5122" creationId="{FC80453A-844C-CEA1-4828-BC61CFB80BB1}"/>
          </ac:picMkLst>
        </pc:picChg>
      </pc:sldChg>
      <pc:sldChg chg="addSp modSp new mod modClrScheme chgLayout">
        <pc:chgData name="Pablo Montesdeoca Pérez" userId="32602fdb-7e73-46d5-8a7e-71ed6c13618f" providerId="ADAL" clId="{657CA445-CDDD-4F81-814A-765B443A1F91}" dt="2023-03-02T08:01:43.313" v="5274" actId="20577"/>
        <pc:sldMkLst>
          <pc:docMk/>
          <pc:sldMk cId="4110170950" sldId="1293"/>
        </pc:sldMkLst>
        <pc:spChg chg="mod ord">
          <ac:chgData name="Pablo Montesdeoca Pérez" userId="32602fdb-7e73-46d5-8a7e-71ed6c13618f" providerId="ADAL" clId="{657CA445-CDDD-4F81-814A-765B443A1F91}" dt="2023-03-02T07:56:31.784" v="4702" actId="700"/>
          <ac:spMkLst>
            <pc:docMk/>
            <pc:sldMk cId="4110170950" sldId="1293"/>
            <ac:spMk id="2" creationId="{186C15C2-AD0C-3A20-8087-019FCA95A853}"/>
          </ac:spMkLst>
        </pc:spChg>
        <pc:spChg chg="add mod ord">
          <ac:chgData name="Pablo Montesdeoca Pérez" userId="32602fdb-7e73-46d5-8a7e-71ed6c13618f" providerId="ADAL" clId="{657CA445-CDDD-4F81-814A-765B443A1F91}" dt="2023-03-02T08:01:43.313" v="5274" actId="20577"/>
          <ac:spMkLst>
            <pc:docMk/>
            <pc:sldMk cId="4110170950" sldId="1293"/>
            <ac:spMk id="3" creationId="{2CDF9E53-A42E-8659-4FF0-F0132E92A76B}"/>
          </ac:spMkLst>
        </pc:spChg>
      </pc:sldChg>
      <pc:sldChg chg="addSp modSp new mod modClrScheme chgLayout modNotesTx">
        <pc:chgData name="Pablo Montesdeoca Pérez" userId="32602fdb-7e73-46d5-8a7e-71ed6c13618f" providerId="ADAL" clId="{657CA445-CDDD-4F81-814A-765B443A1F91}" dt="2023-03-02T15:30:54.008" v="6933"/>
        <pc:sldMkLst>
          <pc:docMk/>
          <pc:sldMk cId="37560217" sldId="1294"/>
        </pc:sldMkLst>
        <pc:spChg chg="mod ord">
          <ac:chgData name="Pablo Montesdeoca Pérez" userId="32602fdb-7e73-46d5-8a7e-71ed6c13618f" providerId="ADAL" clId="{657CA445-CDDD-4F81-814A-765B443A1F91}" dt="2023-03-02T08:22:42.701" v="5362" actId="700"/>
          <ac:spMkLst>
            <pc:docMk/>
            <pc:sldMk cId="37560217" sldId="1294"/>
            <ac:spMk id="2" creationId="{ADC48E5C-8B94-ACD6-481D-26554EAE508E}"/>
          </ac:spMkLst>
        </pc:spChg>
        <pc:spChg chg="add mod ord">
          <ac:chgData name="Pablo Montesdeoca Pérez" userId="32602fdb-7e73-46d5-8a7e-71ed6c13618f" providerId="ADAL" clId="{657CA445-CDDD-4F81-814A-765B443A1F91}" dt="2023-03-02T15:30:08.241" v="6917" actId="20577"/>
          <ac:spMkLst>
            <pc:docMk/>
            <pc:sldMk cId="37560217" sldId="1294"/>
            <ac:spMk id="3" creationId="{ACEB7A3C-3B75-D5E6-7134-B651274C448C}"/>
          </ac:spMkLst>
        </pc:spChg>
        <pc:spChg chg="add mod">
          <ac:chgData name="Pablo Montesdeoca Pérez" userId="32602fdb-7e73-46d5-8a7e-71ed6c13618f" providerId="ADAL" clId="{657CA445-CDDD-4F81-814A-765B443A1F91}" dt="2023-03-02T14:46:25.988" v="5900" actId="20577"/>
          <ac:spMkLst>
            <pc:docMk/>
            <pc:sldMk cId="37560217" sldId="1294"/>
            <ac:spMk id="4" creationId="{06AEFCD7-75E2-4EF1-B940-9A28A915D614}"/>
          </ac:spMkLst>
        </pc:spChg>
      </pc:sldChg>
      <pc:sldChg chg="addSp delSp modSp add del mod">
        <pc:chgData name="Pablo Montesdeoca Pérez" userId="32602fdb-7e73-46d5-8a7e-71ed6c13618f" providerId="ADAL" clId="{657CA445-CDDD-4F81-814A-765B443A1F91}" dt="2023-03-02T15:31:02.512" v="6934" actId="2696"/>
        <pc:sldMkLst>
          <pc:docMk/>
          <pc:sldMk cId="511612429" sldId="1295"/>
        </pc:sldMkLst>
        <pc:spChg chg="mod">
          <ac:chgData name="Pablo Montesdeoca Pérez" userId="32602fdb-7e73-46d5-8a7e-71ed6c13618f" providerId="ADAL" clId="{657CA445-CDDD-4F81-814A-765B443A1F91}" dt="2023-03-02T15:04:50.054" v="6239" actId="122"/>
          <ac:spMkLst>
            <pc:docMk/>
            <pc:sldMk cId="511612429" sldId="1295"/>
            <ac:spMk id="2" creationId="{ADC48E5C-8B94-ACD6-481D-26554EAE508E}"/>
          </ac:spMkLst>
        </pc:spChg>
        <pc:spChg chg="add del mod">
          <ac:chgData name="Pablo Montesdeoca Pérez" userId="32602fdb-7e73-46d5-8a7e-71ed6c13618f" providerId="ADAL" clId="{657CA445-CDDD-4F81-814A-765B443A1F91}" dt="2023-03-02T14:46:34.085" v="5903"/>
          <ac:spMkLst>
            <pc:docMk/>
            <pc:sldMk cId="511612429" sldId="1295"/>
            <ac:spMk id="3" creationId="{7B38BC3D-31CF-5661-6F6B-AEB65E81B85A}"/>
          </ac:spMkLst>
        </pc:spChg>
      </pc:sldChg>
      <pc:sldChg chg="new del">
        <pc:chgData name="Pablo Montesdeoca Pérez" userId="32602fdb-7e73-46d5-8a7e-71ed6c13618f" providerId="ADAL" clId="{657CA445-CDDD-4F81-814A-765B443A1F91}" dt="2023-03-02T08:22:25.364" v="5358" actId="2696"/>
        <pc:sldMkLst>
          <pc:docMk/>
          <pc:sldMk cId="2718692118" sldId="1295"/>
        </pc:sldMkLst>
      </pc:sldChg>
      <pc:sldChg chg="addSp delSp modSp new mod modClrScheme chgLayout">
        <pc:chgData name="Pablo Montesdeoca Pérez" userId="32602fdb-7e73-46d5-8a7e-71ed6c13618f" providerId="ADAL" clId="{657CA445-CDDD-4F81-814A-765B443A1F91}" dt="2023-03-02T16:34:27.655" v="7400" actId="122"/>
        <pc:sldMkLst>
          <pc:docMk/>
          <pc:sldMk cId="1254030673" sldId="1296"/>
        </pc:sldMkLst>
        <pc:spChg chg="del mod ord">
          <ac:chgData name="Pablo Montesdeoca Pérez" userId="32602fdb-7e73-46d5-8a7e-71ed6c13618f" providerId="ADAL" clId="{657CA445-CDDD-4F81-814A-765B443A1F91}" dt="2023-03-02T11:37:19.393" v="5400" actId="700"/>
          <ac:spMkLst>
            <pc:docMk/>
            <pc:sldMk cId="1254030673" sldId="1296"/>
            <ac:spMk id="2" creationId="{31AAA9AA-0DDE-FB05-2198-A4516F77E568}"/>
          </ac:spMkLst>
        </pc:spChg>
        <pc:spChg chg="del">
          <ac:chgData name="Pablo Montesdeoca Pérez" userId="32602fdb-7e73-46d5-8a7e-71ed6c13618f" providerId="ADAL" clId="{657CA445-CDDD-4F81-814A-765B443A1F91}" dt="2023-03-02T11:37:19.393" v="5400" actId="700"/>
          <ac:spMkLst>
            <pc:docMk/>
            <pc:sldMk cId="1254030673" sldId="1296"/>
            <ac:spMk id="3" creationId="{B15034BE-115A-FE4E-CC1C-D74131FBD95D}"/>
          </ac:spMkLst>
        </pc:spChg>
        <pc:spChg chg="add mod ord">
          <ac:chgData name="Pablo Montesdeoca Pérez" userId="32602fdb-7e73-46d5-8a7e-71ed6c13618f" providerId="ADAL" clId="{657CA445-CDDD-4F81-814A-765B443A1F91}" dt="2023-03-02T16:34:27.655" v="7400" actId="122"/>
          <ac:spMkLst>
            <pc:docMk/>
            <pc:sldMk cId="1254030673" sldId="1296"/>
            <ac:spMk id="4" creationId="{57E81935-70A9-F2EC-F471-10C25377B6AF}"/>
          </ac:spMkLst>
        </pc:spChg>
        <pc:spChg chg="add mod">
          <ac:chgData name="Pablo Montesdeoca Pérez" userId="32602fdb-7e73-46d5-8a7e-71ed6c13618f" providerId="ADAL" clId="{657CA445-CDDD-4F81-814A-765B443A1F91}" dt="2023-03-02T13:36:18.194" v="5764" actId="20577"/>
          <ac:spMkLst>
            <pc:docMk/>
            <pc:sldMk cId="1254030673" sldId="1296"/>
            <ac:spMk id="5" creationId="{2ECBD0EF-6CBD-1786-FF3C-7E5B90B30B19}"/>
          </ac:spMkLst>
        </pc:spChg>
      </pc:sldChg>
      <pc:sldChg chg="addSp delSp modSp new mod ord modClrScheme chgLayout">
        <pc:chgData name="Pablo Montesdeoca Pérez" userId="32602fdb-7e73-46d5-8a7e-71ed6c13618f" providerId="ADAL" clId="{657CA445-CDDD-4F81-814A-765B443A1F91}" dt="2023-03-02T14:55:06.677" v="5957" actId="1076"/>
        <pc:sldMkLst>
          <pc:docMk/>
          <pc:sldMk cId="3162302552" sldId="1297"/>
        </pc:sldMkLst>
        <pc:spChg chg="del mod ord">
          <ac:chgData name="Pablo Montesdeoca Pérez" userId="32602fdb-7e73-46d5-8a7e-71ed6c13618f" providerId="ADAL" clId="{657CA445-CDDD-4F81-814A-765B443A1F91}" dt="2023-03-02T12:03:36.360" v="5687" actId="700"/>
          <ac:spMkLst>
            <pc:docMk/>
            <pc:sldMk cId="3162302552" sldId="1297"/>
            <ac:spMk id="2" creationId="{1958A18C-A6B1-0B1E-C6B8-C0BB463C89FC}"/>
          </ac:spMkLst>
        </pc:spChg>
        <pc:spChg chg="del">
          <ac:chgData name="Pablo Montesdeoca Pérez" userId="32602fdb-7e73-46d5-8a7e-71ed6c13618f" providerId="ADAL" clId="{657CA445-CDDD-4F81-814A-765B443A1F91}" dt="2023-03-02T12:03:36.360" v="5687" actId="700"/>
          <ac:spMkLst>
            <pc:docMk/>
            <pc:sldMk cId="3162302552" sldId="1297"/>
            <ac:spMk id="3" creationId="{967E02E3-0F72-03B9-F2FB-80F592B7E784}"/>
          </ac:spMkLst>
        </pc:spChg>
        <pc:spChg chg="add mod ord">
          <ac:chgData name="Pablo Montesdeoca Pérez" userId="32602fdb-7e73-46d5-8a7e-71ed6c13618f" providerId="ADAL" clId="{657CA445-CDDD-4F81-814A-765B443A1F91}" dt="2023-03-02T12:05:35.827" v="5715" actId="5793"/>
          <ac:spMkLst>
            <pc:docMk/>
            <pc:sldMk cId="3162302552" sldId="1297"/>
            <ac:spMk id="4" creationId="{C165CA04-5CF0-58DF-658F-313508E4F856}"/>
          </ac:spMkLst>
        </pc:spChg>
        <pc:picChg chg="add mod">
          <ac:chgData name="Pablo Montesdeoca Pérez" userId="32602fdb-7e73-46d5-8a7e-71ed6c13618f" providerId="ADAL" clId="{657CA445-CDDD-4F81-814A-765B443A1F91}" dt="2023-03-02T14:55:06.677" v="5957" actId="1076"/>
          <ac:picMkLst>
            <pc:docMk/>
            <pc:sldMk cId="3162302552" sldId="1297"/>
            <ac:picMk id="8194" creationId="{21CA0F93-6438-7152-D7F6-6B5425FBF97D}"/>
          </ac:picMkLst>
        </pc:picChg>
      </pc:sldChg>
      <pc:sldChg chg="addSp modSp new mod modClrScheme chgLayout">
        <pc:chgData name="Pablo Montesdeoca Pérez" userId="32602fdb-7e73-46d5-8a7e-71ed6c13618f" providerId="ADAL" clId="{657CA445-CDDD-4F81-814A-765B443A1F91}" dt="2023-03-02T15:04:09.752" v="6238" actId="20577"/>
        <pc:sldMkLst>
          <pc:docMk/>
          <pc:sldMk cId="3906633648" sldId="1298"/>
        </pc:sldMkLst>
        <pc:spChg chg="mod ord">
          <ac:chgData name="Pablo Montesdeoca Pérez" userId="32602fdb-7e73-46d5-8a7e-71ed6c13618f" providerId="ADAL" clId="{657CA445-CDDD-4F81-814A-765B443A1F91}" dt="2023-03-02T14:56:24.684" v="5958" actId="700"/>
          <ac:spMkLst>
            <pc:docMk/>
            <pc:sldMk cId="3906633648" sldId="1298"/>
            <ac:spMk id="2" creationId="{CB5CFBF1-63A7-331A-D5DF-7E57179B9497}"/>
          </ac:spMkLst>
        </pc:spChg>
        <pc:spChg chg="add mod">
          <ac:chgData name="Pablo Montesdeoca Pérez" userId="32602fdb-7e73-46d5-8a7e-71ed6c13618f" providerId="ADAL" clId="{657CA445-CDDD-4F81-814A-765B443A1F91}" dt="2023-03-02T14:57:35.262" v="6042" actId="20577"/>
          <ac:spMkLst>
            <pc:docMk/>
            <pc:sldMk cId="3906633648" sldId="1298"/>
            <ac:spMk id="3" creationId="{95AC26C9-E767-54DA-50F4-04FCF9616DFC}"/>
          </ac:spMkLst>
        </pc:spChg>
        <pc:spChg chg="add mod ord">
          <ac:chgData name="Pablo Montesdeoca Pérez" userId="32602fdb-7e73-46d5-8a7e-71ed6c13618f" providerId="ADAL" clId="{657CA445-CDDD-4F81-814A-765B443A1F91}" dt="2023-03-02T15:04:09.752" v="6238" actId="20577"/>
          <ac:spMkLst>
            <pc:docMk/>
            <pc:sldMk cId="3906633648" sldId="1298"/>
            <ac:spMk id="4" creationId="{B77A723D-B553-FD61-D8EE-D71E46F6ED35}"/>
          </ac:spMkLst>
        </pc:spChg>
      </pc:sldChg>
      <pc:sldChg chg="addSp modSp new mod modClrScheme chgLayout">
        <pc:chgData name="Pablo Montesdeoca Pérez" userId="32602fdb-7e73-46d5-8a7e-71ed6c13618f" providerId="ADAL" clId="{657CA445-CDDD-4F81-814A-765B443A1F91}" dt="2023-03-02T14:08:19.360" v="5858" actId="20577"/>
        <pc:sldMkLst>
          <pc:docMk/>
          <pc:sldMk cId="1352442938" sldId="1299"/>
        </pc:sldMkLst>
        <pc:spChg chg="mod ord">
          <ac:chgData name="Pablo Montesdeoca Pérez" userId="32602fdb-7e73-46d5-8a7e-71ed6c13618f" providerId="ADAL" clId="{657CA445-CDDD-4F81-814A-765B443A1F91}" dt="2023-03-02T13:32:16.773" v="5733" actId="700"/>
          <ac:spMkLst>
            <pc:docMk/>
            <pc:sldMk cId="1352442938" sldId="1299"/>
            <ac:spMk id="2" creationId="{84B07F19-F95F-A30C-CCE8-607C206D89DE}"/>
          </ac:spMkLst>
        </pc:spChg>
        <pc:spChg chg="add mod ord">
          <ac:chgData name="Pablo Montesdeoca Pérez" userId="32602fdb-7e73-46d5-8a7e-71ed6c13618f" providerId="ADAL" clId="{657CA445-CDDD-4F81-814A-765B443A1F91}" dt="2023-03-02T14:08:19.360" v="5858" actId="20577"/>
          <ac:spMkLst>
            <pc:docMk/>
            <pc:sldMk cId="1352442938" sldId="1299"/>
            <ac:spMk id="3" creationId="{8F43678C-1669-6325-9ACE-DAA53A5A3D99}"/>
          </ac:spMkLst>
        </pc:spChg>
      </pc:sldChg>
      <pc:sldChg chg="addSp modSp add mod">
        <pc:chgData name="Pablo Montesdeoca Pérez" userId="32602fdb-7e73-46d5-8a7e-71ed6c13618f" providerId="ADAL" clId="{657CA445-CDDD-4F81-814A-765B443A1F91}" dt="2023-03-02T14:54:21.723" v="5955" actId="1076"/>
        <pc:sldMkLst>
          <pc:docMk/>
          <pc:sldMk cId="1788994589" sldId="1300"/>
        </pc:sldMkLst>
        <pc:spChg chg="add mod">
          <ac:chgData name="Pablo Montesdeoca Pérez" userId="32602fdb-7e73-46d5-8a7e-71ed6c13618f" providerId="ADAL" clId="{657CA445-CDDD-4F81-814A-765B443A1F91}" dt="2023-03-02T14:54:21.723" v="5955" actId="1076"/>
          <ac:spMkLst>
            <pc:docMk/>
            <pc:sldMk cId="1788994589" sldId="1300"/>
            <ac:spMk id="3" creationId="{13C9B864-BBC7-FCB8-C44D-F0E931C4A6DF}"/>
          </ac:spMkLst>
        </pc:spChg>
      </pc:sldChg>
      <pc:sldChg chg="modSp add mod">
        <pc:chgData name="Pablo Montesdeoca Pérez" userId="32602fdb-7e73-46d5-8a7e-71ed6c13618f" providerId="ADAL" clId="{657CA445-CDDD-4F81-814A-765B443A1F91}" dt="2023-03-02T14:10:42.337" v="5888" actId="20577"/>
        <pc:sldMkLst>
          <pc:docMk/>
          <pc:sldMk cId="3816314960" sldId="1301"/>
        </pc:sldMkLst>
        <pc:spChg chg="mod">
          <ac:chgData name="Pablo Montesdeoca Pérez" userId="32602fdb-7e73-46d5-8a7e-71ed6c13618f" providerId="ADAL" clId="{657CA445-CDDD-4F81-814A-765B443A1F91}" dt="2023-03-02T14:10:42.337" v="5888" actId="20577"/>
          <ac:spMkLst>
            <pc:docMk/>
            <pc:sldMk cId="3816314960" sldId="1301"/>
            <ac:spMk id="3" creationId="{8F43678C-1669-6325-9ACE-DAA53A5A3D99}"/>
          </ac:spMkLst>
        </pc:spChg>
      </pc:sldChg>
      <pc:sldChg chg="modSp new mod">
        <pc:chgData name="Pablo Montesdeoca Pérez" userId="32602fdb-7e73-46d5-8a7e-71ed6c13618f" providerId="ADAL" clId="{657CA445-CDDD-4F81-814A-765B443A1F91}" dt="2023-03-02T16:32:41.060" v="7393" actId="114"/>
        <pc:sldMkLst>
          <pc:docMk/>
          <pc:sldMk cId="677846868" sldId="1302"/>
        </pc:sldMkLst>
        <pc:spChg chg="mod">
          <ac:chgData name="Pablo Montesdeoca Pérez" userId="32602fdb-7e73-46d5-8a7e-71ed6c13618f" providerId="ADAL" clId="{657CA445-CDDD-4F81-814A-765B443A1F91}" dt="2023-03-02T15:12:04.032" v="6338" actId="20577"/>
          <ac:spMkLst>
            <pc:docMk/>
            <pc:sldMk cId="677846868" sldId="1302"/>
            <ac:spMk id="2" creationId="{AC310591-9286-BA2A-CECC-2F473EB1C11D}"/>
          </ac:spMkLst>
        </pc:spChg>
        <pc:spChg chg="mod">
          <ac:chgData name="Pablo Montesdeoca Pérez" userId="32602fdb-7e73-46d5-8a7e-71ed6c13618f" providerId="ADAL" clId="{657CA445-CDDD-4F81-814A-765B443A1F91}" dt="2023-03-02T16:32:41.060" v="7393" actId="114"/>
          <ac:spMkLst>
            <pc:docMk/>
            <pc:sldMk cId="677846868" sldId="1302"/>
            <ac:spMk id="3" creationId="{EDAED158-355C-7019-D990-88311D9B7A3E}"/>
          </ac:spMkLst>
        </pc:spChg>
      </pc:sldChg>
      <pc:sldChg chg="addSp delSp modSp new mod modClrScheme chgLayout">
        <pc:chgData name="Pablo Montesdeoca Pérez" userId="32602fdb-7e73-46d5-8a7e-71ed6c13618f" providerId="ADAL" clId="{657CA445-CDDD-4F81-814A-765B443A1F91}" dt="2023-03-02T15:00:23.474" v="6061" actId="1076"/>
        <pc:sldMkLst>
          <pc:docMk/>
          <pc:sldMk cId="1299082866" sldId="1303"/>
        </pc:sldMkLst>
        <pc:spChg chg="del mod ord">
          <ac:chgData name="Pablo Montesdeoca Pérez" userId="32602fdb-7e73-46d5-8a7e-71ed6c13618f" providerId="ADAL" clId="{657CA445-CDDD-4F81-814A-765B443A1F91}" dt="2023-03-02T14:58:06.037" v="6044" actId="700"/>
          <ac:spMkLst>
            <pc:docMk/>
            <pc:sldMk cId="1299082866" sldId="1303"/>
            <ac:spMk id="2" creationId="{35A7792B-399B-84E2-0242-6C1D2665A915}"/>
          </ac:spMkLst>
        </pc:spChg>
        <pc:spChg chg="del">
          <ac:chgData name="Pablo Montesdeoca Pérez" userId="32602fdb-7e73-46d5-8a7e-71ed6c13618f" providerId="ADAL" clId="{657CA445-CDDD-4F81-814A-765B443A1F91}" dt="2023-03-02T14:58:06.037" v="6044" actId="700"/>
          <ac:spMkLst>
            <pc:docMk/>
            <pc:sldMk cId="1299082866" sldId="1303"/>
            <ac:spMk id="3" creationId="{08121670-CE8C-B6B8-0856-5CAB8F50FF66}"/>
          </ac:spMkLst>
        </pc:spChg>
        <pc:spChg chg="add mod ord">
          <ac:chgData name="Pablo Montesdeoca Pérez" userId="32602fdb-7e73-46d5-8a7e-71ed6c13618f" providerId="ADAL" clId="{657CA445-CDDD-4F81-814A-765B443A1F91}" dt="2023-03-02T14:58:16.763" v="6055" actId="122"/>
          <ac:spMkLst>
            <pc:docMk/>
            <pc:sldMk cId="1299082866" sldId="1303"/>
            <ac:spMk id="4" creationId="{1D7A5D7A-40DE-9503-75D1-7A94B7D2A66F}"/>
          </ac:spMkLst>
        </pc:spChg>
        <pc:spChg chg="add del">
          <ac:chgData name="Pablo Montesdeoca Pérez" userId="32602fdb-7e73-46d5-8a7e-71ed6c13618f" providerId="ADAL" clId="{657CA445-CDDD-4F81-814A-765B443A1F91}" dt="2023-03-02T14:58:34.347" v="6057" actId="11529"/>
          <ac:spMkLst>
            <pc:docMk/>
            <pc:sldMk cId="1299082866" sldId="1303"/>
            <ac:spMk id="6" creationId="{47B9EE63-5881-C78C-286E-080BA48DE9F6}"/>
          </ac:spMkLst>
        </pc:spChg>
        <pc:picChg chg="add del mod">
          <ac:chgData name="Pablo Montesdeoca Pérez" userId="32602fdb-7e73-46d5-8a7e-71ed6c13618f" providerId="ADAL" clId="{657CA445-CDDD-4F81-814A-765B443A1F91}" dt="2023-03-02T14:58:38.721" v="6058" actId="21"/>
          <ac:picMkLst>
            <pc:docMk/>
            <pc:sldMk cId="1299082866" sldId="1303"/>
            <ac:picMk id="5" creationId="{60589D2C-0AB1-F463-9198-12D50D129822}"/>
          </ac:picMkLst>
        </pc:picChg>
        <pc:picChg chg="add mod">
          <ac:chgData name="Pablo Montesdeoca Pérez" userId="32602fdb-7e73-46d5-8a7e-71ed6c13618f" providerId="ADAL" clId="{657CA445-CDDD-4F81-814A-765B443A1F91}" dt="2023-03-02T15:00:23.474" v="6061" actId="1076"/>
          <ac:picMkLst>
            <pc:docMk/>
            <pc:sldMk cId="1299082866" sldId="1303"/>
            <ac:picMk id="8" creationId="{63DCA01D-BF52-68F7-0927-D349613D034C}"/>
          </ac:picMkLst>
        </pc:picChg>
      </pc:sldChg>
      <pc:sldChg chg="addSp modSp new mod modClrScheme chgLayout">
        <pc:chgData name="Pablo Montesdeoca Pérez" userId="32602fdb-7e73-46d5-8a7e-71ed6c13618f" providerId="ADAL" clId="{657CA445-CDDD-4F81-814A-765B443A1F91}" dt="2023-03-02T16:25:32.428" v="7281" actId="20577"/>
        <pc:sldMkLst>
          <pc:docMk/>
          <pc:sldMk cId="1315482531" sldId="1304"/>
        </pc:sldMkLst>
        <pc:spChg chg="mod ord">
          <ac:chgData name="Pablo Montesdeoca Pérez" userId="32602fdb-7e73-46d5-8a7e-71ed6c13618f" providerId="ADAL" clId="{657CA445-CDDD-4F81-814A-765B443A1F91}" dt="2023-03-02T15:35:54.186" v="6968" actId="700"/>
          <ac:spMkLst>
            <pc:docMk/>
            <pc:sldMk cId="1315482531" sldId="1304"/>
            <ac:spMk id="2" creationId="{81477655-A5CE-E030-9E2C-3A020AE0C1A1}"/>
          </ac:spMkLst>
        </pc:spChg>
        <pc:spChg chg="add mod ord">
          <ac:chgData name="Pablo Montesdeoca Pérez" userId="32602fdb-7e73-46d5-8a7e-71ed6c13618f" providerId="ADAL" clId="{657CA445-CDDD-4F81-814A-765B443A1F91}" dt="2023-03-02T16:25:32.428" v="7281" actId="20577"/>
          <ac:spMkLst>
            <pc:docMk/>
            <pc:sldMk cId="1315482531" sldId="1304"/>
            <ac:spMk id="3" creationId="{1F6B1E91-319B-A7C1-85FC-56AA5C8F134E}"/>
          </ac:spMkLst>
        </pc:spChg>
      </pc:sldChg>
      <pc:sldChg chg="addSp delSp modSp new mod modClrScheme chgLayout">
        <pc:chgData name="Pablo Montesdeoca Pérez" userId="32602fdb-7e73-46d5-8a7e-71ed6c13618f" providerId="ADAL" clId="{657CA445-CDDD-4F81-814A-765B443A1F91}" dt="2023-03-02T16:33:18.339" v="7397" actId="1076"/>
        <pc:sldMkLst>
          <pc:docMk/>
          <pc:sldMk cId="639113806" sldId="1305"/>
        </pc:sldMkLst>
        <pc:spChg chg="mod ord">
          <ac:chgData name="Pablo Montesdeoca Pérez" userId="32602fdb-7e73-46d5-8a7e-71ed6c13618f" providerId="ADAL" clId="{657CA445-CDDD-4F81-814A-765B443A1F91}" dt="2023-03-02T16:33:07.853" v="7395" actId="700"/>
          <ac:spMkLst>
            <pc:docMk/>
            <pc:sldMk cId="639113806" sldId="1305"/>
            <ac:spMk id="2" creationId="{385D2EDD-50D4-F5E6-E31E-EA64ACAA0CF9}"/>
          </ac:spMkLst>
        </pc:spChg>
        <pc:spChg chg="add del mod ord">
          <ac:chgData name="Pablo Montesdeoca Pérez" userId="32602fdb-7e73-46d5-8a7e-71ed6c13618f" providerId="ADAL" clId="{657CA445-CDDD-4F81-814A-765B443A1F91}" dt="2023-03-02T16:33:00.942" v="7394" actId="478"/>
          <ac:spMkLst>
            <pc:docMk/>
            <pc:sldMk cId="639113806" sldId="1305"/>
            <ac:spMk id="3" creationId="{3FAE7DAE-E0F0-CAEA-8D1C-970146B64A05}"/>
          </ac:spMkLst>
        </pc:spChg>
        <pc:spChg chg="add del mod">
          <ac:chgData name="Pablo Montesdeoca Pérez" userId="32602fdb-7e73-46d5-8a7e-71ed6c13618f" providerId="ADAL" clId="{657CA445-CDDD-4F81-814A-765B443A1F91}" dt="2023-03-02T16:33:07.853" v="7395" actId="700"/>
          <ac:spMkLst>
            <pc:docMk/>
            <pc:sldMk cId="639113806" sldId="1305"/>
            <ac:spMk id="5" creationId="{237889C4-2756-1326-A3ED-028CFD0CF9A0}"/>
          </ac:spMkLst>
        </pc:spChg>
        <pc:picChg chg="add mod">
          <ac:chgData name="Pablo Montesdeoca Pérez" userId="32602fdb-7e73-46d5-8a7e-71ed6c13618f" providerId="ADAL" clId="{657CA445-CDDD-4F81-814A-765B443A1F91}" dt="2023-03-02T16:33:18.339" v="7397" actId="1076"/>
          <ac:picMkLst>
            <pc:docMk/>
            <pc:sldMk cId="639113806" sldId="1305"/>
            <ac:picMk id="3074" creationId="{48BD7CD0-8304-ED8E-2663-58331F8D16C6}"/>
          </ac:picMkLst>
        </pc:picChg>
      </pc:sldChg>
      <pc:sldChg chg="addSp delSp modSp new mod modClrScheme chgLayout">
        <pc:chgData name="Pablo Montesdeoca Pérez" userId="32602fdb-7e73-46d5-8a7e-71ed6c13618f" providerId="ADAL" clId="{657CA445-CDDD-4F81-814A-765B443A1F91}" dt="2023-03-02T15:09:09.194" v="6299" actId="1076"/>
        <pc:sldMkLst>
          <pc:docMk/>
          <pc:sldMk cId="1545884978" sldId="1306"/>
        </pc:sldMkLst>
        <pc:spChg chg="mod ord">
          <ac:chgData name="Pablo Montesdeoca Pérez" userId="32602fdb-7e73-46d5-8a7e-71ed6c13618f" providerId="ADAL" clId="{657CA445-CDDD-4F81-814A-765B443A1F91}" dt="2023-03-02T15:08:54.340" v="6294" actId="122"/>
          <ac:spMkLst>
            <pc:docMk/>
            <pc:sldMk cId="1545884978" sldId="1306"/>
            <ac:spMk id="2" creationId="{15476BA2-7C2E-60CE-B3B1-03F99E973A53}"/>
          </ac:spMkLst>
        </pc:spChg>
        <pc:spChg chg="del">
          <ac:chgData name="Pablo Montesdeoca Pérez" userId="32602fdb-7e73-46d5-8a7e-71ed6c13618f" providerId="ADAL" clId="{657CA445-CDDD-4F81-814A-765B443A1F91}" dt="2023-03-02T15:08:50.225" v="6293" actId="700"/>
          <ac:spMkLst>
            <pc:docMk/>
            <pc:sldMk cId="1545884978" sldId="1306"/>
            <ac:spMk id="3" creationId="{34C98BB3-61EE-451A-50EE-F14FDE11117A}"/>
          </ac:spMkLst>
        </pc:spChg>
        <pc:picChg chg="add mod">
          <ac:chgData name="Pablo Montesdeoca Pérez" userId="32602fdb-7e73-46d5-8a7e-71ed6c13618f" providerId="ADAL" clId="{657CA445-CDDD-4F81-814A-765B443A1F91}" dt="2023-03-02T15:09:09.194" v="6299" actId="1076"/>
          <ac:picMkLst>
            <pc:docMk/>
            <pc:sldMk cId="1545884978" sldId="1306"/>
            <ac:picMk id="5" creationId="{B7707FF1-A05E-D872-5643-15880B970E62}"/>
          </ac:picMkLst>
        </pc:picChg>
      </pc:sldChg>
      <pc:sldChg chg="addSp delSp modSp new mod modClrScheme chgLayout">
        <pc:chgData name="Pablo Montesdeoca Pérez" userId="32602fdb-7e73-46d5-8a7e-71ed6c13618f" providerId="ADAL" clId="{657CA445-CDDD-4F81-814A-765B443A1F91}" dt="2023-03-02T15:21:00.632" v="6577" actId="1038"/>
        <pc:sldMkLst>
          <pc:docMk/>
          <pc:sldMk cId="801983281" sldId="1307"/>
        </pc:sldMkLst>
        <pc:spChg chg="mod ord">
          <ac:chgData name="Pablo Montesdeoca Pérez" userId="32602fdb-7e73-46d5-8a7e-71ed6c13618f" providerId="ADAL" clId="{657CA445-CDDD-4F81-814A-765B443A1F91}" dt="2023-03-02T15:13:35.531" v="6407" actId="122"/>
          <ac:spMkLst>
            <pc:docMk/>
            <pc:sldMk cId="801983281" sldId="1307"/>
            <ac:spMk id="2" creationId="{ADE8E37C-636A-37E4-6343-1B90AB3121BE}"/>
          </ac:spMkLst>
        </pc:spChg>
        <pc:spChg chg="del">
          <ac:chgData name="Pablo Montesdeoca Pérez" userId="32602fdb-7e73-46d5-8a7e-71ed6c13618f" providerId="ADAL" clId="{657CA445-CDDD-4F81-814A-765B443A1F91}" dt="2023-03-02T15:13:31.086" v="6406" actId="700"/>
          <ac:spMkLst>
            <pc:docMk/>
            <pc:sldMk cId="801983281" sldId="1307"/>
            <ac:spMk id="3" creationId="{F13E015E-7215-154C-7852-C1E54ECB4C92}"/>
          </ac:spMkLst>
        </pc:spChg>
        <pc:spChg chg="add mod">
          <ac:chgData name="Pablo Montesdeoca Pérez" userId="32602fdb-7e73-46d5-8a7e-71ed6c13618f" providerId="ADAL" clId="{657CA445-CDDD-4F81-814A-765B443A1F91}" dt="2023-03-02T15:21:00.632" v="6577" actId="1038"/>
          <ac:spMkLst>
            <pc:docMk/>
            <pc:sldMk cId="801983281" sldId="1307"/>
            <ac:spMk id="4" creationId="{373F1FE1-C08C-C8C1-946E-83924FE07F47}"/>
          </ac:spMkLst>
        </pc:spChg>
        <pc:spChg chg="add mod">
          <ac:chgData name="Pablo Montesdeoca Pérez" userId="32602fdb-7e73-46d5-8a7e-71ed6c13618f" providerId="ADAL" clId="{657CA445-CDDD-4F81-814A-765B443A1F91}" dt="2023-03-02T15:21:00.632" v="6577" actId="1038"/>
          <ac:spMkLst>
            <pc:docMk/>
            <pc:sldMk cId="801983281" sldId="1307"/>
            <ac:spMk id="6" creationId="{AC955C5E-F2FC-1609-916F-0A995E6C7438}"/>
          </ac:spMkLst>
        </pc:spChg>
        <pc:spChg chg="add mod">
          <ac:chgData name="Pablo Montesdeoca Pérez" userId="32602fdb-7e73-46d5-8a7e-71ed6c13618f" providerId="ADAL" clId="{657CA445-CDDD-4F81-814A-765B443A1F91}" dt="2023-03-02T15:21:00.632" v="6577" actId="1038"/>
          <ac:spMkLst>
            <pc:docMk/>
            <pc:sldMk cId="801983281" sldId="1307"/>
            <ac:spMk id="8" creationId="{5C2B5324-AD07-EC91-525D-C1B428BC7F75}"/>
          </ac:spMkLst>
        </pc:spChg>
        <pc:spChg chg="add mod">
          <ac:chgData name="Pablo Montesdeoca Pérez" userId="32602fdb-7e73-46d5-8a7e-71ed6c13618f" providerId="ADAL" clId="{657CA445-CDDD-4F81-814A-765B443A1F91}" dt="2023-03-02T15:21:00.632" v="6577" actId="1038"/>
          <ac:spMkLst>
            <pc:docMk/>
            <pc:sldMk cId="801983281" sldId="1307"/>
            <ac:spMk id="10" creationId="{522D00B0-36FE-9E4E-2702-173A05260195}"/>
          </ac:spMkLst>
        </pc:spChg>
        <pc:grpChg chg="add mod">
          <ac:chgData name="Pablo Montesdeoca Pérez" userId="32602fdb-7e73-46d5-8a7e-71ed6c13618f" providerId="ADAL" clId="{657CA445-CDDD-4F81-814A-765B443A1F91}" dt="2023-03-02T15:21:00.632" v="6577" actId="1038"/>
          <ac:grpSpMkLst>
            <pc:docMk/>
            <pc:sldMk cId="801983281" sldId="1307"/>
            <ac:grpSpMk id="5" creationId="{75C6BE81-DEF4-0051-0345-C7DBCB429336}"/>
          </ac:grpSpMkLst>
        </pc:grpChg>
        <pc:grpChg chg="add mod">
          <ac:chgData name="Pablo Montesdeoca Pérez" userId="32602fdb-7e73-46d5-8a7e-71ed6c13618f" providerId="ADAL" clId="{657CA445-CDDD-4F81-814A-765B443A1F91}" dt="2023-03-02T15:21:00.632" v="6577" actId="1038"/>
          <ac:grpSpMkLst>
            <pc:docMk/>
            <pc:sldMk cId="801983281" sldId="1307"/>
            <ac:grpSpMk id="7" creationId="{B3AB265D-2B91-C047-2114-DF7E2519892C}"/>
          </ac:grpSpMkLst>
        </pc:grpChg>
        <pc:grpChg chg="add mod">
          <ac:chgData name="Pablo Montesdeoca Pérez" userId="32602fdb-7e73-46d5-8a7e-71ed6c13618f" providerId="ADAL" clId="{657CA445-CDDD-4F81-814A-765B443A1F91}" dt="2023-03-02T15:21:00.632" v="6577" actId="1038"/>
          <ac:grpSpMkLst>
            <pc:docMk/>
            <pc:sldMk cId="801983281" sldId="1307"/>
            <ac:grpSpMk id="9" creationId="{78161423-B561-68A8-DE2D-6F0000AC4631}"/>
          </ac:grpSpMkLst>
        </pc:grpChg>
        <pc:grpChg chg="add mod">
          <ac:chgData name="Pablo Montesdeoca Pérez" userId="32602fdb-7e73-46d5-8a7e-71ed6c13618f" providerId="ADAL" clId="{657CA445-CDDD-4F81-814A-765B443A1F91}" dt="2023-03-02T15:21:00.632" v="6577" actId="1038"/>
          <ac:grpSpMkLst>
            <pc:docMk/>
            <pc:sldMk cId="801983281" sldId="1307"/>
            <ac:grpSpMk id="11" creationId="{F4F6B721-F1B7-99A4-C2EA-DC586C09FA60}"/>
          </ac:grpSpMkLst>
        </pc:grpChg>
        <pc:picChg chg="add mod">
          <ac:chgData name="Pablo Montesdeoca Pérez" userId="32602fdb-7e73-46d5-8a7e-71ed6c13618f" providerId="ADAL" clId="{657CA445-CDDD-4F81-814A-765B443A1F91}" dt="2023-03-02T15:21:00.632" v="6577" actId="1038"/>
          <ac:picMkLst>
            <pc:docMk/>
            <pc:sldMk cId="801983281" sldId="1307"/>
            <ac:picMk id="1026" creationId="{5D901C3A-0DE7-15B5-C87D-B5F6E2459D54}"/>
          </ac:picMkLst>
        </pc:picChg>
        <pc:picChg chg="add mod">
          <ac:chgData name="Pablo Montesdeoca Pérez" userId="32602fdb-7e73-46d5-8a7e-71ed6c13618f" providerId="ADAL" clId="{657CA445-CDDD-4F81-814A-765B443A1F91}" dt="2023-03-02T15:21:00.632" v="6577" actId="1038"/>
          <ac:picMkLst>
            <pc:docMk/>
            <pc:sldMk cId="801983281" sldId="1307"/>
            <ac:picMk id="1028" creationId="{054611C3-056F-35E2-298D-A6074C3A2D86}"/>
          </ac:picMkLst>
        </pc:picChg>
        <pc:picChg chg="add mod">
          <ac:chgData name="Pablo Montesdeoca Pérez" userId="32602fdb-7e73-46d5-8a7e-71ed6c13618f" providerId="ADAL" clId="{657CA445-CDDD-4F81-814A-765B443A1F91}" dt="2023-03-02T15:21:00.632" v="6577" actId="1038"/>
          <ac:picMkLst>
            <pc:docMk/>
            <pc:sldMk cId="801983281" sldId="1307"/>
            <ac:picMk id="1030" creationId="{5725B1F1-E04D-818D-ACBD-A2F16EE87835}"/>
          </ac:picMkLst>
        </pc:picChg>
        <pc:picChg chg="add del">
          <ac:chgData name="Pablo Montesdeoca Pérez" userId="32602fdb-7e73-46d5-8a7e-71ed6c13618f" providerId="ADAL" clId="{657CA445-CDDD-4F81-814A-765B443A1F91}" dt="2023-03-02T15:19:05.294" v="6517" actId="478"/>
          <ac:picMkLst>
            <pc:docMk/>
            <pc:sldMk cId="801983281" sldId="1307"/>
            <ac:picMk id="1032" creationId="{F167394E-8D86-6932-3C02-D15ABFFD8879}"/>
          </ac:picMkLst>
        </pc:picChg>
        <pc:picChg chg="add mod">
          <ac:chgData name="Pablo Montesdeoca Pérez" userId="32602fdb-7e73-46d5-8a7e-71ed6c13618f" providerId="ADAL" clId="{657CA445-CDDD-4F81-814A-765B443A1F91}" dt="2023-03-02T15:21:00.632" v="6577" actId="1038"/>
          <ac:picMkLst>
            <pc:docMk/>
            <pc:sldMk cId="801983281" sldId="1307"/>
            <ac:picMk id="1034" creationId="{F30B1A0D-76A6-5787-D24D-B22B8A6E38C5}"/>
          </ac:picMkLst>
        </pc:picChg>
      </pc:sldChg>
      <pc:sldChg chg="addSp delSp modSp new mod modClrScheme chgLayout">
        <pc:chgData name="Pablo Montesdeoca Pérez" userId="32602fdb-7e73-46d5-8a7e-71ed6c13618f" providerId="ADAL" clId="{657CA445-CDDD-4F81-814A-765B443A1F91}" dt="2023-03-02T16:33:48.044" v="7399" actId="1076"/>
        <pc:sldMkLst>
          <pc:docMk/>
          <pc:sldMk cId="2618291839" sldId="1308"/>
        </pc:sldMkLst>
        <pc:spChg chg="del mod ord">
          <ac:chgData name="Pablo Montesdeoca Pérez" userId="32602fdb-7e73-46d5-8a7e-71ed6c13618f" providerId="ADAL" clId="{657CA445-CDDD-4F81-814A-765B443A1F91}" dt="2023-03-02T15:19:33.775" v="6519" actId="700"/>
          <ac:spMkLst>
            <pc:docMk/>
            <pc:sldMk cId="2618291839" sldId="1308"/>
            <ac:spMk id="2" creationId="{7D6D62D1-4FCD-431A-1D12-8E0ADF974F3E}"/>
          </ac:spMkLst>
        </pc:spChg>
        <pc:spChg chg="del">
          <ac:chgData name="Pablo Montesdeoca Pérez" userId="32602fdb-7e73-46d5-8a7e-71ed6c13618f" providerId="ADAL" clId="{657CA445-CDDD-4F81-814A-765B443A1F91}" dt="2023-03-02T15:19:33.775" v="6519" actId="700"/>
          <ac:spMkLst>
            <pc:docMk/>
            <pc:sldMk cId="2618291839" sldId="1308"/>
            <ac:spMk id="3" creationId="{5867C1CE-1E84-A846-4B18-BAF998D7EDCD}"/>
          </ac:spMkLst>
        </pc:spChg>
        <pc:spChg chg="add mod ord">
          <ac:chgData name="Pablo Montesdeoca Pérez" userId="32602fdb-7e73-46d5-8a7e-71ed6c13618f" providerId="ADAL" clId="{657CA445-CDDD-4F81-814A-765B443A1F91}" dt="2023-03-02T15:30:28.184" v="6932" actId="122"/>
          <ac:spMkLst>
            <pc:docMk/>
            <pc:sldMk cId="2618291839" sldId="1308"/>
            <ac:spMk id="4" creationId="{A5B5D187-41A9-F629-977A-BFE95D335BB1}"/>
          </ac:spMkLst>
        </pc:spChg>
        <pc:picChg chg="add mod">
          <ac:chgData name="Pablo Montesdeoca Pérez" userId="32602fdb-7e73-46d5-8a7e-71ed6c13618f" providerId="ADAL" clId="{657CA445-CDDD-4F81-814A-765B443A1F91}" dt="2023-03-02T16:33:48.044" v="7399" actId="1076"/>
          <ac:picMkLst>
            <pc:docMk/>
            <pc:sldMk cId="2618291839" sldId="1308"/>
            <ac:picMk id="2050" creationId="{1DBE35F3-F22C-781A-BA6E-816FFE3C1ED7}"/>
          </ac:picMkLst>
        </pc:picChg>
      </pc:sldChg>
      <pc:sldChg chg="addSp delSp modSp add mod">
        <pc:chgData name="Pablo Montesdeoca Pérez" userId="32602fdb-7e73-46d5-8a7e-71ed6c13618f" providerId="ADAL" clId="{657CA445-CDDD-4F81-814A-765B443A1F91}" dt="2023-03-02T15:28:37.658" v="6780" actId="1076"/>
        <pc:sldMkLst>
          <pc:docMk/>
          <pc:sldMk cId="488110128" sldId="1309"/>
        </pc:sldMkLst>
        <pc:spChg chg="del">
          <ac:chgData name="Pablo Montesdeoca Pérez" userId="32602fdb-7e73-46d5-8a7e-71ed6c13618f" providerId="ADAL" clId="{657CA445-CDDD-4F81-814A-765B443A1F91}" dt="2023-03-02T15:28:24.937" v="6776" actId="478"/>
          <ac:spMkLst>
            <pc:docMk/>
            <pc:sldMk cId="488110128" sldId="1309"/>
            <ac:spMk id="3" creationId="{EDAED158-355C-7019-D990-88311D9B7A3E}"/>
          </ac:spMkLst>
        </pc:spChg>
        <pc:spChg chg="add del mod">
          <ac:chgData name="Pablo Montesdeoca Pérez" userId="32602fdb-7e73-46d5-8a7e-71ed6c13618f" providerId="ADAL" clId="{657CA445-CDDD-4F81-814A-765B443A1F91}" dt="2023-03-02T15:28:28.736" v="6777" actId="478"/>
          <ac:spMkLst>
            <pc:docMk/>
            <pc:sldMk cId="488110128" sldId="1309"/>
            <ac:spMk id="5" creationId="{13EE2EDA-5662-820D-E523-2B1FDAEAA6FF}"/>
          </ac:spMkLst>
        </pc:spChg>
        <pc:picChg chg="add mod">
          <ac:chgData name="Pablo Montesdeoca Pérez" userId="32602fdb-7e73-46d5-8a7e-71ed6c13618f" providerId="ADAL" clId="{657CA445-CDDD-4F81-814A-765B443A1F91}" dt="2023-03-02T15:28:37.658" v="6780" actId="1076"/>
          <ac:picMkLst>
            <pc:docMk/>
            <pc:sldMk cId="488110128" sldId="1309"/>
            <ac:picMk id="6" creationId="{9106B9FC-4362-C9D2-3F55-D5E33C01F171}"/>
          </ac:picMkLst>
        </pc:picChg>
      </pc:sldChg>
      <pc:sldChg chg="addSp delSp modSp new mod modClrScheme chgLayout">
        <pc:chgData name="Pablo Montesdeoca Pérez" userId="32602fdb-7e73-46d5-8a7e-71ed6c13618f" providerId="ADAL" clId="{657CA445-CDDD-4F81-814A-765B443A1F91}" dt="2023-03-02T15:36:33.416" v="7000" actId="1076"/>
        <pc:sldMkLst>
          <pc:docMk/>
          <pc:sldMk cId="1638150709" sldId="1310"/>
        </pc:sldMkLst>
        <pc:spChg chg="del mod ord">
          <ac:chgData name="Pablo Montesdeoca Pérez" userId="32602fdb-7e73-46d5-8a7e-71ed6c13618f" providerId="ADAL" clId="{657CA445-CDDD-4F81-814A-765B443A1F91}" dt="2023-03-02T15:36:11.165" v="6972" actId="700"/>
          <ac:spMkLst>
            <pc:docMk/>
            <pc:sldMk cId="1638150709" sldId="1310"/>
            <ac:spMk id="2" creationId="{1DC40C33-B1BE-A942-E226-D3E8D9C3425B}"/>
          </ac:spMkLst>
        </pc:spChg>
        <pc:spChg chg="del">
          <ac:chgData name="Pablo Montesdeoca Pérez" userId="32602fdb-7e73-46d5-8a7e-71ed6c13618f" providerId="ADAL" clId="{657CA445-CDDD-4F81-814A-765B443A1F91}" dt="2023-03-02T15:36:11.165" v="6972" actId="700"/>
          <ac:spMkLst>
            <pc:docMk/>
            <pc:sldMk cId="1638150709" sldId="1310"/>
            <ac:spMk id="3" creationId="{5A0E6494-706E-EA66-6E44-1EAFCAB23AE6}"/>
          </ac:spMkLst>
        </pc:spChg>
        <pc:spChg chg="add mod ord">
          <ac:chgData name="Pablo Montesdeoca Pérez" userId="32602fdb-7e73-46d5-8a7e-71ed6c13618f" providerId="ADAL" clId="{657CA445-CDDD-4F81-814A-765B443A1F91}" dt="2023-03-02T15:36:26.263" v="6996" actId="122"/>
          <ac:spMkLst>
            <pc:docMk/>
            <pc:sldMk cId="1638150709" sldId="1310"/>
            <ac:spMk id="4" creationId="{81104768-72E1-8AA7-D20C-B4079FCFCCE1}"/>
          </ac:spMkLst>
        </pc:spChg>
        <pc:picChg chg="add mod">
          <ac:chgData name="Pablo Montesdeoca Pérez" userId="32602fdb-7e73-46d5-8a7e-71ed6c13618f" providerId="ADAL" clId="{657CA445-CDDD-4F81-814A-765B443A1F91}" dt="2023-03-02T15:36:33.416" v="7000" actId="1076"/>
          <ac:picMkLst>
            <pc:docMk/>
            <pc:sldMk cId="1638150709" sldId="1310"/>
            <ac:picMk id="4098" creationId="{165D66F2-16A3-2DAE-7B12-4069B75B8A0D}"/>
          </ac:picMkLst>
        </pc:picChg>
      </pc:sldChg>
      <pc:sldChg chg="modSp add mod">
        <pc:chgData name="Pablo Montesdeoca Pérez" userId="32602fdb-7e73-46d5-8a7e-71ed6c13618f" providerId="ADAL" clId="{657CA445-CDDD-4F81-814A-765B443A1F91}" dt="2023-03-02T16:30:37.731" v="7369" actId="27636"/>
        <pc:sldMkLst>
          <pc:docMk/>
          <pc:sldMk cId="442843104" sldId="1311"/>
        </pc:sldMkLst>
        <pc:spChg chg="mod">
          <ac:chgData name="Pablo Montesdeoca Pérez" userId="32602fdb-7e73-46d5-8a7e-71ed6c13618f" providerId="ADAL" clId="{657CA445-CDDD-4F81-814A-765B443A1F91}" dt="2023-03-02T16:30:37.731" v="7369" actId="27636"/>
          <ac:spMkLst>
            <pc:docMk/>
            <pc:sldMk cId="442843104" sldId="1311"/>
            <ac:spMk id="3" creationId="{1F6B1E91-319B-A7C1-85FC-56AA5C8F134E}"/>
          </ac:spMkLst>
        </pc:spChg>
      </pc:sldChg>
      <pc:sldChg chg="modSp new mod ord">
        <pc:chgData name="Pablo Montesdeoca Pérez" userId="32602fdb-7e73-46d5-8a7e-71ed6c13618f" providerId="ADAL" clId="{657CA445-CDDD-4F81-814A-765B443A1F91}" dt="2023-03-02T16:42:35.169" v="7494" actId="27636"/>
        <pc:sldMkLst>
          <pc:docMk/>
          <pc:sldMk cId="1184933513" sldId="1312"/>
        </pc:sldMkLst>
        <pc:spChg chg="mod">
          <ac:chgData name="Pablo Montesdeoca Pérez" userId="32602fdb-7e73-46d5-8a7e-71ed6c13618f" providerId="ADAL" clId="{657CA445-CDDD-4F81-814A-765B443A1F91}" dt="2023-03-02T16:39:45.401" v="7438" actId="20577"/>
          <ac:spMkLst>
            <pc:docMk/>
            <pc:sldMk cId="1184933513" sldId="1312"/>
            <ac:spMk id="2" creationId="{32D4F2CF-2B7A-B451-CD50-C627D75B618E}"/>
          </ac:spMkLst>
        </pc:spChg>
        <pc:spChg chg="mod">
          <ac:chgData name="Pablo Montesdeoca Pérez" userId="32602fdb-7e73-46d5-8a7e-71ed6c13618f" providerId="ADAL" clId="{657CA445-CDDD-4F81-814A-765B443A1F91}" dt="2023-03-02T16:42:35.169" v="7494" actId="27636"/>
          <ac:spMkLst>
            <pc:docMk/>
            <pc:sldMk cId="1184933513" sldId="1312"/>
            <ac:spMk id="3" creationId="{1A333CAF-2264-57C8-C38C-F56D4266DA45}"/>
          </ac:spMkLst>
        </pc:spChg>
      </pc:sldChg>
      <pc:sldChg chg="modSp new mod">
        <pc:chgData name="Pablo Montesdeoca Pérez" userId="32602fdb-7e73-46d5-8a7e-71ed6c13618f" providerId="ADAL" clId="{657CA445-CDDD-4F81-814A-765B443A1F91}" dt="2023-03-02T16:48:18.531" v="7617" actId="20577"/>
        <pc:sldMkLst>
          <pc:docMk/>
          <pc:sldMk cId="1462289254" sldId="1313"/>
        </pc:sldMkLst>
        <pc:spChg chg="mod">
          <ac:chgData name="Pablo Montesdeoca Pérez" userId="32602fdb-7e73-46d5-8a7e-71ed6c13618f" providerId="ADAL" clId="{657CA445-CDDD-4F81-814A-765B443A1F91}" dt="2023-03-02T16:44:52.273" v="7531" actId="20577"/>
          <ac:spMkLst>
            <pc:docMk/>
            <pc:sldMk cId="1462289254" sldId="1313"/>
            <ac:spMk id="2" creationId="{70908772-D7A2-54C1-BF8C-DA037482DD78}"/>
          </ac:spMkLst>
        </pc:spChg>
        <pc:spChg chg="mod">
          <ac:chgData name="Pablo Montesdeoca Pérez" userId="32602fdb-7e73-46d5-8a7e-71ed6c13618f" providerId="ADAL" clId="{657CA445-CDDD-4F81-814A-765B443A1F91}" dt="2023-03-02T16:48:18.531" v="7617" actId="20577"/>
          <ac:spMkLst>
            <pc:docMk/>
            <pc:sldMk cId="1462289254" sldId="1313"/>
            <ac:spMk id="3" creationId="{9D634551-93E5-544B-0F55-716DF739BE73}"/>
          </ac:spMkLst>
        </pc:spChg>
      </pc:sldChg>
      <pc:sldChg chg="modSp add mod">
        <pc:chgData name="Pablo Montesdeoca Pérez" userId="32602fdb-7e73-46d5-8a7e-71ed6c13618f" providerId="ADAL" clId="{657CA445-CDDD-4F81-814A-765B443A1F91}" dt="2023-03-02T16:44:15.666" v="7508" actId="27636"/>
        <pc:sldMkLst>
          <pc:docMk/>
          <pc:sldMk cId="3083142184" sldId="1314"/>
        </pc:sldMkLst>
        <pc:spChg chg="mod">
          <ac:chgData name="Pablo Montesdeoca Pérez" userId="32602fdb-7e73-46d5-8a7e-71ed6c13618f" providerId="ADAL" clId="{657CA445-CDDD-4F81-814A-765B443A1F91}" dt="2023-03-02T16:44:15.666" v="7508" actId="27636"/>
          <ac:spMkLst>
            <pc:docMk/>
            <pc:sldMk cId="3083142184" sldId="1314"/>
            <ac:spMk id="3" creationId="{1A333CAF-2264-57C8-C38C-F56D4266DA45}"/>
          </ac:spMkLst>
        </pc:spChg>
      </pc:sldChg>
      <pc:sldChg chg="modSp add mod">
        <pc:chgData name="Pablo Montesdeoca Pérez" userId="32602fdb-7e73-46d5-8a7e-71ed6c13618f" providerId="ADAL" clId="{657CA445-CDDD-4F81-814A-765B443A1F91}" dt="2023-03-02T16:44:10.487" v="7506"/>
        <pc:sldMkLst>
          <pc:docMk/>
          <pc:sldMk cId="2035947615" sldId="1315"/>
        </pc:sldMkLst>
        <pc:spChg chg="mod">
          <ac:chgData name="Pablo Montesdeoca Pérez" userId="32602fdb-7e73-46d5-8a7e-71ed6c13618f" providerId="ADAL" clId="{657CA445-CDDD-4F81-814A-765B443A1F91}" dt="2023-03-02T16:44:10.487" v="7506"/>
          <ac:spMkLst>
            <pc:docMk/>
            <pc:sldMk cId="2035947615" sldId="1315"/>
            <ac:spMk id="3" creationId="{1A333CAF-2264-57C8-C38C-F56D4266DA45}"/>
          </ac:spMkLst>
        </pc:spChg>
      </pc:sldChg>
      <pc:sldChg chg="modSp add mod">
        <pc:chgData name="Pablo Montesdeoca Pérez" userId="32602fdb-7e73-46d5-8a7e-71ed6c13618f" providerId="ADAL" clId="{657CA445-CDDD-4F81-814A-765B443A1F91}" dt="2023-03-02T16:50:37.738" v="7733" actId="20577"/>
        <pc:sldMkLst>
          <pc:docMk/>
          <pc:sldMk cId="226929238" sldId="1316"/>
        </pc:sldMkLst>
        <pc:spChg chg="mod">
          <ac:chgData name="Pablo Montesdeoca Pérez" userId="32602fdb-7e73-46d5-8a7e-71ed6c13618f" providerId="ADAL" clId="{657CA445-CDDD-4F81-814A-765B443A1F91}" dt="2023-03-02T16:50:37.738" v="7733" actId="20577"/>
          <ac:spMkLst>
            <pc:docMk/>
            <pc:sldMk cId="226929238" sldId="1316"/>
            <ac:spMk id="3" creationId="{9D634551-93E5-544B-0F55-716DF739BE73}"/>
          </ac:spMkLst>
        </pc:spChg>
      </pc:sldChg>
      <pc:sldChg chg="modSp add mod">
        <pc:chgData name="Pablo Montesdeoca Pérez" userId="32602fdb-7e73-46d5-8a7e-71ed6c13618f" providerId="ADAL" clId="{657CA445-CDDD-4F81-814A-765B443A1F91}" dt="2023-03-02T16:52:31.744" v="7775" actId="20577"/>
        <pc:sldMkLst>
          <pc:docMk/>
          <pc:sldMk cId="2166725076" sldId="1317"/>
        </pc:sldMkLst>
        <pc:spChg chg="mod">
          <ac:chgData name="Pablo Montesdeoca Pérez" userId="32602fdb-7e73-46d5-8a7e-71ed6c13618f" providerId="ADAL" clId="{657CA445-CDDD-4F81-814A-765B443A1F91}" dt="2023-03-02T16:52:31.744" v="7775" actId="20577"/>
          <ac:spMkLst>
            <pc:docMk/>
            <pc:sldMk cId="2166725076" sldId="1317"/>
            <ac:spMk id="3" creationId="{9D634551-93E5-544B-0F55-716DF739BE73}"/>
          </ac:spMkLst>
        </pc:spChg>
      </pc:sldChg>
      <pc:sldChg chg="new del">
        <pc:chgData name="Pablo Montesdeoca Pérez" userId="32602fdb-7e73-46d5-8a7e-71ed6c13618f" providerId="ADAL" clId="{657CA445-CDDD-4F81-814A-765B443A1F91}" dt="2023-03-02T16:51:01.027" v="7737" actId="2696"/>
        <pc:sldMkLst>
          <pc:docMk/>
          <pc:sldMk cId="2597535760" sldId="1317"/>
        </pc:sldMkLst>
      </pc:sldChg>
      <pc:sldChg chg="new del">
        <pc:chgData name="Pablo Montesdeoca Pérez" userId="32602fdb-7e73-46d5-8a7e-71ed6c13618f" providerId="ADAL" clId="{657CA445-CDDD-4F81-814A-765B443A1F91}" dt="2023-03-02T16:50:51.478" v="7735" actId="2696"/>
        <pc:sldMkLst>
          <pc:docMk/>
          <pc:sldMk cId="4033806409" sldId="1317"/>
        </pc:sldMkLst>
      </pc:sldChg>
      <pc:sldChg chg="modSp new mod">
        <pc:chgData name="Pablo Montesdeoca Pérez" userId="32602fdb-7e73-46d5-8a7e-71ed6c13618f" providerId="ADAL" clId="{657CA445-CDDD-4F81-814A-765B443A1F91}" dt="2023-03-02T16:56:54.918" v="7931" actId="20577"/>
        <pc:sldMkLst>
          <pc:docMk/>
          <pc:sldMk cId="2770617050" sldId="1318"/>
        </pc:sldMkLst>
        <pc:spChg chg="mod">
          <ac:chgData name="Pablo Montesdeoca Pérez" userId="32602fdb-7e73-46d5-8a7e-71ed6c13618f" providerId="ADAL" clId="{657CA445-CDDD-4F81-814A-765B443A1F91}" dt="2023-03-02T16:55:50.212" v="7868" actId="20577"/>
          <ac:spMkLst>
            <pc:docMk/>
            <pc:sldMk cId="2770617050" sldId="1318"/>
            <ac:spMk id="2" creationId="{DA65B0C6-E751-E239-ACFB-7FAEFC37C202}"/>
          </ac:spMkLst>
        </pc:spChg>
        <pc:spChg chg="mod">
          <ac:chgData name="Pablo Montesdeoca Pérez" userId="32602fdb-7e73-46d5-8a7e-71ed6c13618f" providerId="ADAL" clId="{657CA445-CDDD-4F81-814A-765B443A1F91}" dt="2023-03-02T16:56:54.918" v="7931" actId="20577"/>
          <ac:spMkLst>
            <pc:docMk/>
            <pc:sldMk cId="2770617050" sldId="1318"/>
            <ac:spMk id="3" creationId="{95BA1BBA-603B-DE9F-7B98-39C75EB62581}"/>
          </ac:spMkLst>
        </pc:spChg>
      </pc:sldChg>
      <pc:sldChg chg="modSp add mod">
        <pc:chgData name="Pablo Montesdeoca Pérez" userId="32602fdb-7e73-46d5-8a7e-71ed6c13618f" providerId="ADAL" clId="{657CA445-CDDD-4F81-814A-765B443A1F91}" dt="2023-03-02T16:58:24.525" v="7980" actId="20577"/>
        <pc:sldMkLst>
          <pc:docMk/>
          <pc:sldMk cId="3418309416" sldId="1319"/>
        </pc:sldMkLst>
        <pc:spChg chg="mod">
          <ac:chgData name="Pablo Montesdeoca Pérez" userId="32602fdb-7e73-46d5-8a7e-71ed6c13618f" providerId="ADAL" clId="{657CA445-CDDD-4F81-814A-765B443A1F91}" dt="2023-03-02T16:55:54.473" v="7869" actId="20577"/>
          <ac:spMkLst>
            <pc:docMk/>
            <pc:sldMk cId="3418309416" sldId="1319"/>
            <ac:spMk id="2" creationId="{DA65B0C6-E751-E239-ACFB-7FAEFC37C202}"/>
          </ac:spMkLst>
        </pc:spChg>
        <pc:spChg chg="mod">
          <ac:chgData name="Pablo Montesdeoca Pérez" userId="32602fdb-7e73-46d5-8a7e-71ed6c13618f" providerId="ADAL" clId="{657CA445-CDDD-4F81-814A-765B443A1F91}" dt="2023-03-02T16:58:24.525" v="7980" actId="20577"/>
          <ac:spMkLst>
            <pc:docMk/>
            <pc:sldMk cId="3418309416" sldId="1319"/>
            <ac:spMk id="3" creationId="{95BA1BBA-603B-DE9F-7B98-39C75EB62581}"/>
          </ac:spMkLst>
        </pc:spChg>
      </pc:sldChg>
      <pc:sldChg chg="addSp delSp modSp new mod modClrScheme chgLayout">
        <pc:chgData name="Pablo Montesdeoca Pérez" userId="32602fdb-7e73-46d5-8a7e-71ed6c13618f" providerId="ADAL" clId="{657CA445-CDDD-4F81-814A-765B443A1F91}" dt="2023-03-02T17:00:11.772" v="7994" actId="478"/>
        <pc:sldMkLst>
          <pc:docMk/>
          <pc:sldMk cId="1659264199" sldId="1320"/>
        </pc:sldMkLst>
        <pc:spChg chg="del mod ord">
          <ac:chgData name="Pablo Montesdeoca Pérez" userId="32602fdb-7e73-46d5-8a7e-71ed6c13618f" providerId="ADAL" clId="{657CA445-CDDD-4F81-814A-765B443A1F91}" dt="2023-03-02T16:59:55.847" v="7982" actId="700"/>
          <ac:spMkLst>
            <pc:docMk/>
            <pc:sldMk cId="1659264199" sldId="1320"/>
            <ac:spMk id="2" creationId="{F0957424-CB5E-226F-B4EF-568B05BDEE58}"/>
          </ac:spMkLst>
        </pc:spChg>
        <pc:spChg chg="del mod ord">
          <ac:chgData name="Pablo Montesdeoca Pérez" userId="32602fdb-7e73-46d5-8a7e-71ed6c13618f" providerId="ADAL" clId="{657CA445-CDDD-4F81-814A-765B443A1F91}" dt="2023-03-02T16:59:55.847" v="7982" actId="700"/>
          <ac:spMkLst>
            <pc:docMk/>
            <pc:sldMk cId="1659264199" sldId="1320"/>
            <ac:spMk id="3" creationId="{629FA911-C073-C195-F191-BCBFF4F79345}"/>
          </ac:spMkLst>
        </pc:spChg>
        <pc:spChg chg="add mod ord">
          <ac:chgData name="Pablo Montesdeoca Pérez" userId="32602fdb-7e73-46d5-8a7e-71ed6c13618f" providerId="ADAL" clId="{657CA445-CDDD-4F81-814A-765B443A1F91}" dt="2023-03-02T17:00:08.030" v="7993" actId="404"/>
          <ac:spMkLst>
            <pc:docMk/>
            <pc:sldMk cId="1659264199" sldId="1320"/>
            <ac:spMk id="4" creationId="{54432BB5-BA5B-876A-7000-E2E2B998E981}"/>
          </ac:spMkLst>
        </pc:spChg>
        <pc:spChg chg="add del mod ord">
          <ac:chgData name="Pablo Montesdeoca Pérez" userId="32602fdb-7e73-46d5-8a7e-71ed6c13618f" providerId="ADAL" clId="{657CA445-CDDD-4F81-814A-765B443A1F91}" dt="2023-03-02T17:00:11.772" v="7994" actId="478"/>
          <ac:spMkLst>
            <pc:docMk/>
            <pc:sldMk cId="1659264199" sldId="1320"/>
            <ac:spMk id="5" creationId="{DF08D4E7-1D2A-DD12-8B41-834F65783C94}"/>
          </ac:spMkLst>
        </pc:spChg>
      </pc:sldChg>
      <pc:sldMasterChg chg="delSldLayout modSldLayout">
        <pc:chgData name="Pablo Montesdeoca Pérez" userId="32602fdb-7e73-46d5-8a7e-71ed6c13618f" providerId="ADAL" clId="{657CA445-CDDD-4F81-814A-765B443A1F91}" dt="2023-03-02T15:05:33.287" v="6268" actId="47"/>
        <pc:sldMasterMkLst>
          <pc:docMk/>
          <pc:sldMasterMk cId="0" sldId="2147483678"/>
        </pc:sldMasterMkLst>
        <pc:sldLayoutChg chg="del">
          <pc:chgData name="Pablo Montesdeoca Pérez" userId="32602fdb-7e73-46d5-8a7e-71ed6c13618f" providerId="ADAL" clId="{657CA445-CDDD-4F81-814A-765B443A1F91}" dt="2023-03-02T15:05:33.287" v="6268" actId="47"/>
          <pc:sldLayoutMkLst>
            <pc:docMk/>
            <pc:sldMasterMk cId="0" sldId="2147483678"/>
            <pc:sldLayoutMk cId="0" sldId="2147483651"/>
          </pc:sldLayoutMkLst>
        </pc:sldLayoutChg>
        <pc:sldLayoutChg chg="modSp mod">
          <pc:chgData name="Pablo Montesdeoca Pérez" userId="32602fdb-7e73-46d5-8a7e-71ed6c13618f" providerId="ADAL" clId="{657CA445-CDDD-4F81-814A-765B443A1F91}" dt="2023-03-02T14:51:36.265" v="5946" actId="14100"/>
          <pc:sldLayoutMkLst>
            <pc:docMk/>
            <pc:sldMasterMk cId="0" sldId="2147483678"/>
            <pc:sldLayoutMk cId="0" sldId="2147483652"/>
          </pc:sldLayoutMkLst>
          <pc:spChg chg="mod">
            <ac:chgData name="Pablo Montesdeoca Pérez" userId="32602fdb-7e73-46d5-8a7e-71ed6c13618f" providerId="ADAL" clId="{657CA445-CDDD-4F81-814A-765B443A1F91}" dt="2023-03-02T14:51:36.265" v="5946" actId="14100"/>
            <ac:spMkLst>
              <pc:docMk/>
              <pc:sldMasterMk cId="0" sldId="2147483678"/>
              <pc:sldLayoutMk cId="0" sldId="2147483652"/>
              <ac:spMk id="45" creationId="{00000000-0000-0000-0000-000000000000}"/>
            </ac:spMkLst>
          </pc:spChg>
          <pc:picChg chg="mod">
            <ac:chgData name="Pablo Montesdeoca Pérez" userId="32602fdb-7e73-46d5-8a7e-71ed6c13618f" providerId="ADAL" clId="{657CA445-CDDD-4F81-814A-765B443A1F91}" dt="2023-03-02T14:51:00.709" v="5944" actId="1076"/>
            <ac:picMkLst>
              <pc:docMk/>
              <pc:sldMasterMk cId="0" sldId="2147483678"/>
              <pc:sldLayoutMk cId="0" sldId="2147483652"/>
              <ac:picMk id="5" creationId="{9148144C-FF2A-4347-B5AF-F4BE1301FC3E}"/>
            </ac:picMkLst>
          </pc:picChg>
        </pc:sldLayoutChg>
        <pc:sldLayoutChg chg="del">
          <pc:chgData name="Pablo Montesdeoca Pérez" userId="32602fdb-7e73-46d5-8a7e-71ed6c13618f" providerId="ADAL" clId="{657CA445-CDDD-4F81-814A-765B443A1F91}" dt="2023-03-02T15:05:33.287" v="6268" actId="47"/>
          <pc:sldLayoutMkLst>
            <pc:docMk/>
            <pc:sldMasterMk cId="0" sldId="2147483678"/>
            <pc:sldLayoutMk cId="0" sldId="2147483653"/>
          </pc:sldLayoutMkLst>
        </pc:sldLayoutChg>
        <pc:sldLayoutChg chg="del">
          <pc:chgData name="Pablo Montesdeoca Pérez" userId="32602fdb-7e73-46d5-8a7e-71ed6c13618f" providerId="ADAL" clId="{657CA445-CDDD-4F81-814A-765B443A1F91}" dt="2023-03-02T15:05:33.287" v="6268" actId="47"/>
          <pc:sldLayoutMkLst>
            <pc:docMk/>
            <pc:sldMasterMk cId="0" sldId="2147483678"/>
            <pc:sldLayoutMk cId="0" sldId="2147483654"/>
          </pc:sldLayoutMkLst>
        </pc:sldLayoutChg>
        <pc:sldLayoutChg chg="del">
          <pc:chgData name="Pablo Montesdeoca Pérez" userId="32602fdb-7e73-46d5-8a7e-71ed6c13618f" providerId="ADAL" clId="{657CA445-CDDD-4F81-814A-765B443A1F91}" dt="2023-03-02T15:05:33.287" v="6268" actId="47"/>
          <pc:sldLayoutMkLst>
            <pc:docMk/>
            <pc:sldMasterMk cId="0" sldId="2147483678"/>
            <pc:sldLayoutMk cId="0" sldId="2147483656"/>
          </pc:sldLayoutMkLst>
        </pc:sldLayoutChg>
        <pc:sldLayoutChg chg="del">
          <pc:chgData name="Pablo Montesdeoca Pérez" userId="32602fdb-7e73-46d5-8a7e-71ed6c13618f" providerId="ADAL" clId="{657CA445-CDDD-4F81-814A-765B443A1F91}" dt="2023-03-02T15:05:33.287" v="6268" actId="47"/>
          <pc:sldLayoutMkLst>
            <pc:docMk/>
            <pc:sldMasterMk cId="0" sldId="2147483678"/>
            <pc:sldLayoutMk cId="0" sldId="214748365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BE2FAE3-CB15-CC4A-A1F9-B11B5C6D90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60DB44A-50BA-9242-9D82-E952CD16C4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B785F-1BCE-1A46-9CAA-77ACC7103834}" type="datetimeFigureOut">
              <a:rPr lang="es-ES" smtClean="0"/>
              <a:t>02/03/2023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843506C-2160-1942-B6B1-F65E568DE7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8D22FAE-D67C-8442-82A1-DB81B2A618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D6876-19E7-624E-95AB-9957813EB779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7950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ec13231a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ec13231a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 necesita habilitar cuenta de administrador del registro (por defecto deshabilitada) cuando usa Azure Portal para desplegar una imagen de contenedor desde el registro directamente en Azure Container </a:t>
            </a:r>
            <a:r>
              <a:rPr lang="es-ES" dirty="0" err="1"/>
              <a:t>Instances</a:t>
            </a:r>
            <a:r>
              <a:rPr lang="es-ES" dirty="0"/>
              <a:t> o Azure Web Apps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Containers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5562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c13231a9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ec13231a9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1555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az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containerapp</a:t>
            </a:r>
            <a:r>
              <a:rPr lang="en-US" dirty="0">
                <a:latin typeface="Consolas" panose="020B0609020204030204" pitchFamily="49" charset="0"/>
              </a:rPr>
              <a:t> create \</a:t>
            </a:r>
          </a:p>
          <a:p>
            <a:r>
              <a:rPr lang="en-US" dirty="0">
                <a:latin typeface="Consolas" panose="020B0609020204030204" pitchFamily="49" charset="0"/>
              </a:rPr>
              <a:t>  --name </a:t>
            </a:r>
            <a:r>
              <a:rPr lang="en-US" dirty="0" err="1">
                <a:latin typeface="Consolas" panose="020B0609020204030204" pitchFamily="49" charset="0"/>
              </a:rPr>
              <a:t>bookreview</a:t>
            </a:r>
            <a:r>
              <a:rPr lang="en-US" dirty="0">
                <a:latin typeface="Consolas" panose="020B0609020204030204" pitchFamily="49" charset="0"/>
              </a:rPr>
              <a:t>-back \</a:t>
            </a:r>
          </a:p>
          <a:p>
            <a:r>
              <a:rPr lang="en-US" dirty="0">
                <a:latin typeface="Consolas" panose="020B0609020204030204" pitchFamily="49" charset="0"/>
              </a:rPr>
              <a:t>  --resource-group </a:t>
            </a:r>
            <a:r>
              <a:rPr lang="en-US" dirty="0" err="1">
                <a:latin typeface="Consolas" panose="020B0609020204030204" pitchFamily="49" charset="0"/>
              </a:rPr>
              <a:t>devops-ulpgc</a:t>
            </a:r>
            <a:r>
              <a:rPr lang="en-US" dirty="0">
                <a:latin typeface="Consolas" panose="020B0609020204030204" pitchFamily="49" charset="0"/>
              </a:rPr>
              <a:t>\</a:t>
            </a:r>
          </a:p>
          <a:p>
            <a:r>
              <a:rPr lang="en-US" dirty="0">
                <a:latin typeface="Consolas" panose="020B0609020204030204" pitchFamily="49" charset="0"/>
              </a:rPr>
              <a:t>  --environment </a:t>
            </a:r>
            <a:r>
              <a:rPr lang="en-US" dirty="0" err="1">
                <a:latin typeface="Consolas" panose="020B0609020204030204" pitchFamily="49" charset="0"/>
              </a:rPr>
              <a:t>devops-containerapps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--image devopsulpgc.azurecr.io/</a:t>
            </a:r>
            <a:r>
              <a:rPr lang="en-US" dirty="0" err="1">
                <a:latin typeface="Consolas" panose="020B0609020204030204" pitchFamily="49" charset="0"/>
              </a:rPr>
              <a:t>inetel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bookreview_back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--target-port 8080 \</a:t>
            </a:r>
          </a:p>
          <a:p>
            <a:r>
              <a:rPr lang="en-US" dirty="0">
                <a:latin typeface="Consolas" panose="020B0609020204030204" pitchFamily="49" charset="0"/>
              </a:rPr>
              <a:t>  --ingress 'external' \</a:t>
            </a:r>
          </a:p>
          <a:p>
            <a:r>
              <a:rPr lang="en-US" dirty="0">
                <a:latin typeface="Consolas" panose="020B0609020204030204" pitchFamily="49" charset="0"/>
              </a:rPr>
              <a:t>  --registry-server devopsulpgc.azurecr.io \</a:t>
            </a:r>
          </a:p>
          <a:p>
            <a:r>
              <a:rPr lang="en-US" dirty="0">
                <a:latin typeface="Consolas" panose="020B0609020204030204" pitchFamily="49" charset="0"/>
              </a:rPr>
              <a:t>  --query </a:t>
            </a:r>
            <a:r>
              <a:rPr lang="en-US" dirty="0" err="1">
                <a:latin typeface="Consolas" panose="020B0609020204030204" pitchFamily="49" charset="0"/>
              </a:rPr>
              <a:t>properties.configuration.ingress.fqdn</a:t>
            </a:r>
            <a:endParaRPr lang="en-US" dirty="0">
              <a:latin typeface="Consolas" panose="020B0609020204030204" pitchFamily="49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7466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eb856e698b_2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eb856e698b_2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8172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9A156A3E-57A5-FF4E-AB7F-B8DBF1DA53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1775" y="-35291"/>
            <a:ext cx="9306137" cy="5237381"/>
          </a:xfrm>
          <a:prstGeom prst="rect">
            <a:avLst/>
          </a:prstGeom>
        </p:spPr>
      </p:pic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76035" y="1362051"/>
            <a:ext cx="6963000" cy="13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4200" b="1" i="0">
                <a:solidFill>
                  <a:srgbClr val="007399"/>
                </a:solidFill>
                <a:latin typeface="Arial Black" panose="020B0604020202020204" pitchFamily="34" charset="0"/>
                <a:ea typeface="Arial Black" panose="020B0604020202020204" pitchFamily="34" charset="0"/>
                <a:cs typeface="Arial Black" panose="020B0604020202020204" pitchFamily="34" charset="0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276035" y="2706651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 b="0" i="0">
                <a:solidFill>
                  <a:srgbClr val="0073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131A52B-2FE6-B932-43C7-10436C642FA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851183"/>
            <a:ext cx="581835" cy="23897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1EA7871-3040-B6F6-DA2B-B889FD77696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72933" y="102806"/>
            <a:ext cx="1405354" cy="6252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 userDrawn="1">
  <p:cSld name="1_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3A4C6C6-4705-CE40-A851-9518ECAF28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39" y="614"/>
            <a:ext cx="9139321" cy="5142271"/>
          </a:xfrm>
          <a:prstGeom prst="rect">
            <a:avLst/>
          </a:prstGeom>
        </p:spPr>
      </p:pic>
      <p:sp>
        <p:nvSpPr>
          <p:cNvPr id="52" name="Google Shape;52;p7"/>
          <p:cNvSpPr txBox="1">
            <a:spLocks noGrp="1"/>
          </p:cNvSpPr>
          <p:nvPr>
            <p:ph type="title" hasCustomPrompt="1"/>
          </p:nvPr>
        </p:nvSpPr>
        <p:spPr>
          <a:xfrm>
            <a:off x="208422" y="1766750"/>
            <a:ext cx="4122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200" b="1" i="0">
                <a:solidFill>
                  <a:srgbClr val="007399"/>
                </a:solidFill>
                <a:latin typeface="Century Gothic" panose="020B0502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r>
              <a:rPr lang="es-ES" dirty="0"/>
              <a:t>Fondo </a:t>
            </a:r>
            <a:r>
              <a:rPr lang="es-ES" dirty="0" err="1"/>
              <a:t>png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5DFCD9C-0B7F-F142-865D-D752B939CE2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19195" b="19195"/>
          <a:stretch/>
        </p:blipFill>
        <p:spPr>
          <a:xfrm>
            <a:off x="7823145" y="4415967"/>
            <a:ext cx="1092146" cy="44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37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007399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688913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 b="1">
                <a:solidFill>
                  <a:schemeClr val="dk2"/>
                </a:solidFill>
                <a:latin typeface="Century Gothic" panose="020B050202020202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80" name="Google Shape;80;p11"/>
          <p:cNvSpPr txBox="1">
            <a:spLocks noGrp="1"/>
          </p:cNvSpPr>
          <p:nvPr>
            <p:ph type="subTitle" idx="1"/>
          </p:nvPr>
        </p:nvSpPr>
        <p:spPr>
          <a:xfrm>
            <a:off x="1284000" y="3158488"/>
            <a:ext cx="6576000" cy="29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>
                <a:solidFill>
                  <a:schemeClr val="dk2"/>
                </a:solidFill>
                <a:latin typeface="Century Gothic" panose="020B0502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35E4002E-6469-C043-A35F-F07E52BD5E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1775" y="-35291"/>
            <a:ext cx="9306137" cy="523738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C65E07C-7947-7A46-AC31-767839E039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19195" b="19195"/>
          <a:stretch/>
        </p:blipFill>
        <p:spPr>
          <a:xfrm>
            <a:off x="7952891" y="78745"/>
            <a:ext cx="1092146" cy="448574"/>
          </a:xfrm>
          <a:prstGeom prst="rect">
            <a:avLst/>
          </a:prstGeom>
        </p:spPr>
      </p:pic>
      <p:sp>
        <p:nvSpPr>
          <p:cNvPr id="5" name="Google Shape;45;p6">
            <a:extLst>
              <a:ext uri="{FF2B5EF4-FFF2-40B4-BE49-F238E27FC236}">
                <a16:creationId xmlns:a16="http://schemas.microsoft.com/office/drawing/2014/main" id="{E7547A76-5E2B-F64C-8D66-AB4B40954C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050" y="358100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000" b="1" i="0">
                <a:solidFill>
                  <a:srgbClr val="007399"/>
                </a:solidFill>
                <a:latin typeface="Century Gothic" panose="020B0502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327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204F3E8-FF00-784D-89A1-B197B54E4A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91954" y="-24784"/>
            <a:ext cx="9279203" cy="5168284"/>
          </a:xfrm>
          <a:prstGeom prst="rect">
            <a:avLst/>
          </a:prstGeom>
        </p:spPr>
      </p:pic>
      <p:sp>
        <p:nvSpPr>
          <p:cNvPr id="6" name="Google Shape;9;p2">
            <a:extLst>
              <a:ext uri="{FF2B5EF4-FFF2-40B4-BE49-F238E27FC236}">
                <a16:creationId xmlns:a16="http://schemas.microsoft.com/office/drawing/2014/main" id="{A0D663DE-E881-9245-A521-DA468B17B00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76035" y="1362051"/>
            <a:ext cx="6963000" cy="13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4200" b="1" i="0">
                <a:solidFill>
                  <a:schemeClr val="bg1"/>
                </a:solidFill>
                <a:latin typeface="Arial Black" panose="020B0604020202020204" pitchFamily="34" charset="0"/>
                <a:ea typeface="Arial Black" panose="020B0604020202020204" pitchFamily="34" charset="0"/>
                <a:cs typeface="Arial Black" panose="020B0604020202020204" pitchFamily="34" charset="0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A3B55DDB-8375-354F-968F-6A015A24C39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76035" y="2706651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0A800EF-B98E-AA46-91C4-440FF54CF8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943" t="22288" b="19765"/>
          <a:stretch/>
        </p:blipFill>
        <p:spPr>
          <a:xfrm>
            <a:off x="7952891" y="78745"/>
            <a:ext cx="1092146" cy="44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2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DF85DC9-F3AD-914A-B965-E1AFE27ADB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1069" y="-46941"/>
            <a:ext cx="9306137" cy="5237381"/>
          </a:xfrm>
          <a:prstGeom prst="rect">
            <a:avLst/>
          </a:prstGeom>
        </p:spPr>
      </p:pic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13540" y="1227150"/>
            <a:ext cx="5856984" cy="13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4200" b="1" i="0">
                <a:solidFill>
                  <a:srgbClr val="007399"/>
                </a:solidFill>
                <a:latin typeface="Arial Black" panose="020B0604020202020204" pitchFamily="34" charset="0"/>
                <a:ea typeface="Arial Black" panose="020B0604020202020204" pitchFamily="34" charset="0"/>
                <a:cs typeface="Arial Black" panose="020B0604020202020204" pitchFamily="34" charset="0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713540" y="2702379"/>
            <a:ext cx="3666608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 b="0" i="0">
                <a:solidFill>
                  <a:srgbClr val="0073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7C0612-E80E-F447-B3BF-C5F0036629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19195" b="19195"/>
          <a:stretch/>
        </p:blipFill>
        <p:spPr>
          <a:xfrm>
            <a:off x="7952891" y="78745"/>
            <a:ext cx="1092146" cy="44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06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DF85DC9-F3AD-914A-B965-E1AFE27ADB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1069" y="-46941"/>
            <a:ext cx="9306137" cy="5237381"/>
          </a:xfrm>
          <a:prstGeom prst="rect">
            <a:avLst/>
          </a:prstGeom>
        </p:spPr>
      </p:pic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13540" y="1227150"/>
            <a:ext cx="5856984" cy="13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4200" b="1" i="0">
                <a:solidFill>
                  <a:srgbClr val="007399"/>
                </a:solidFill>
                <a:latin typeface="Arial Black" panose="020B0604020202020204" pitchFamily="34" charset="0"/>
                <a:ea typeface="Arial Black" panose="020B0604020202020204" pitchFamily="34" charset="0"/>
                <a:cs typeface="Arial Black" panose="020B0604020202020204" pitchFamily="34" charset="0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713540" y="2702379"/>
            <a:ext cx="3666608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 b="0" i="0">
                <a:solidFill>
                  <a:srgbClr val="0073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819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DF85DC9-F3AD-914A-B965-E1AFE27ADB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1069" y="-46316"/>
            <a:ext cx="9306137" cy="5236131"/>
          </a:xfrm>
          <a:prstGeom prst="rect">
            <a:avLst/>
          </a:prstGeom>
        </p:spPr>
      </p:pic>
      <p:sp>
        <p:nvSpPr>
          <p:cNvPr id="9" name="Google Shape;9;p2"/>
          <p:cNvSpPr txBox="1">
            <a:spLocks noGrp="1"/>
          </p:cNvSpPr>
          <p:nvPr>
            <p:ph type="ctrTitle" hasCustomPrompt="1"/>
          </p:nvPr>
        </p:nvSpPr>
        <p:spPr>
          <a:xfrm>
            <a:off x="1713540" y="1227150"/>
            <a:ext cx="5856984" cy="13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4200" b="1" i="0">
                <a:solidFill>
                  <a:srgbClr val="007399"/>
                </a:solidFill>
                <a:latin typeface="Arial Black" panose="020B0604020202020204" pitchFamily="34" charset="0"/>
                <a:ea typeface="Arial Black" panose="020B0604020202020204" pitchFamily="34" charset="0"/>
                <a:cs typeface="Arial Black" panose="020B0604020202020204" pitchFamily="34" charset="0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r>
              <a:rPr lang="es-ES" dirty="0"/>
              <a:t>Fondo </a:t>
            </a:r>
            <a:r>
              <a:rPr lang="es-ES" dirty="0" err="1"/>
              <a:t>png</a:t>
            </a:r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713540" y="2702379"/>
            <a:ext cx="3666608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 b="0" i="0">
                <a:solidFill>
                  <a:srgbClr val="0073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239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14FC16A3-2CB6-7345-828F-D04E23F3E4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1775" y="-35291"/>
            <a:ext cx="9306137" cy="5237381"/>
          </a:xfrm>
          <a:prstGeom prst="rect">
            <a:avLst/>
          </a:prstGeom>
        </p:spPr>
      </p:pic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15050" y="358100"/>
            <a:ext cx="589417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200" b="1" i="0">
                <a:solidFill>
                  <a:srgbClr val="007399"/>
                </a:solidFill>
                <a:latin typeface="Century Gothic" panose="020B0502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7B9CBF8-7BA6-BD6F-00A3-A2901F79336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72933" y="102806"/>
            <a:ext cx="1405354" cy="62521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A90E119-099E-891A-0846-B7C7DFA029E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0815" y="4847706"/>
            <a:ext cx="621226" cy="255154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D88982F-6A5E-2DE6-9539-2B1F9CDF99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5050" y="1532966"/>
            <a:ext cx="7615403" cy="3166782"/>
          </a:xfrm>
          <a:prstGeom prst="rect">
            <a:avLst/>
          </a:prstGeom>
        </p:spPr>
        <p:txBody>
          <a:bodyPr>
            <a:normAutofit/>
          </a:bodyPr>
          <a:lstStyle>
            <a:lvl1pPr marL="230400" indent="-230400">
              <a:lnSpc>
                <a:spcPct val="90000"/>
              </a:lnSpc>
              <a:spcBef>
                <a:spcPts val="1000"/>
              </a:spcBef>
              <a:buClr>
                <a:srgbClr val="FFC000"/>
              </a:buClr>
              <a:buFont typeface="Wingdings" panose="05000000000000000000" pitchFamily="2" charset="2"/>
              <a:buChar char="q"/>
              <a:defRPr sz="2000" baseline="0">
                <a:latin typeface="+mn-lt"/>
              </a:defRPr>
            </a:lvl1pPr>
            <a:lvl2pPr marL="687600" indent="-230400">
              <a:lnSpc>
                <a:spcPct val="90000"/>
              </a:lnSpc>
              <a:spcBef>
                <a:spcPts val="5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  <a:defRPr sz="1800" baseline="0">
                <a:latin typeface="+mn-lt"/>
              </a:defRPr>
            </a:lvl2pPr>
            <a:lvl3pPr marL="1146150" indent="-230400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q"/>
              <a:defRPr sz="1600" baseline="0">
                <a:latin typeface="+mn-lt"/>
              </a:defRPr>
            </a:lvl3pPr>
            <a:lvl4pPr marL="1603350" indent="-2304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600" baseline="0">
                <a:latin typeface="+mn-lt"/>
              </a:defRPr>
            </a:lvl4pPr>
            <a:lvl5pPr marL="1828800">
              <a:lnSpc>
                <a:spcPct val="90000"/>
              </a:lnSpc>
              <a:spcBef>
                <a:spcPts val="500"/>
              </a:spcBef>
              <a:defRPr sz="1600" baseline="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148144C-FF2A-4347-B5AF-F4BE1301FC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1775" y="-35291"/>
            <a:ext cx="9306137" cy="5237381"/>
          </a:xfrm>
          <a:prstGeom prst="rect">
            <a:avLst/>
          </a:prstGeom>
        </p:spPr>
      </p:pic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15050" y="358100"/>
            <a:ext cx="620561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3200" dirty="0">
                <a:solidFill>
                  <a:srgbClr val="007399"/>
                </a:solidFill>
                <a:latin typeface="Century Gothic" panose="020B0502020202020204" pitchFamily="34" charset="0"/>
              </a:defRPr>
            </a:lvl1pPr>
          </a:lstStyle>
          <a:p>
            <a:pPr lvl="0" algn="ctr">
              <a:buClr>
                <a:schemeClr val="accent1"/>
              </a:buClr>
              <a:buSzPts val="2800"/>
              <a:buFont typeface="Ramabhadra"/>
              <a:buNone/>
            </a:pPr>
            <a:r>
              <a:rPr lang="en-US" dirty="0"/>
              <a:t>Click to edit Master title style</a:t>
            </a:r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AB2CE7E-C5AF-53A1-3822-EA496C4C6C0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72933" y="102806"/>
            <a:ext cx="1405354" cy="62521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2C1D07D-6B99-E178-788B-56BB6F0047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0815" y="4847706"/>
            <a:ext cx="621226" cy="2551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 userDrawn="1">
  <p:cSld name="1_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379;p38">
            <a:extLst>
              <a:ext uri="{FF2B5EF4-FFF2-40B4-BE49-F238E27FC236}">
                <a16:creationId xmlns:a16="http://schemas.microsoft.com/office/drawing/2014/main" id="{1BC10158-F2A3-DD44-B71B-71E5E5667A2D}"/>
              </a:ext>
            </a:extLst>
          </p:cNvPr>
          <p:cNvPicPr preferRelativeResize="0"/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9572" y="0"/>
            <a:ext cx="7453548" cy="522602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3A4C6C6-4705-CE40-A851-9518ECAF28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37" b="98691" l="2180" r="89991">
                        <a14:foregroundMark x1="42554" y1="8456" x2="34449" y2="26132"/>
                        <a14:foregroundMark x1="34449" y1="26132" x2="28861" y2="49645"/>
                        <a14:foregroundMark x1="28861" y1="49645" x2="28370" y2="90944"/>
                        <a14:foregroundMark x1="62481" y1="1200" x2="6294" y2="4855"/>
                        <a14:foregroundMark x1="6294" y1="4855" x2="2671" y2="15657"/>
                        <a14:foregroundMark x1="2671" y1="15657" x2="2180" y2="93944"/>
                        <a14:foregroundMark x1="2180" y1="93944" x2="29229" y2="98691"/>
                        <a14:foregroundMark x1="61621" y1="1200" x2="50537" y2="14239"/>
                        <a14:foregroundMark x1="50537" y1="14239" x2="45379" y2="17294"/>
                        <a14:foregroundMark x1="45379" y1="17294" x2="37642" y2="17949"/>
                        <a14:foregroundMark x1="37642" y1="17949" x2="27633" y2="8838"/>
                        <a14:foregroundMark x1="27633" y1="8838" x2="3408" y2="4037"/>
                        <a14:foregroundMark x1="33313" y1="96017" x2="36844" y2="60611"/>
                        <a14:foregroundMark x1="53147" y1="15930" x2="58182" y2="7638"/>
                        <a14:foregroundMark x1="54099" y1="15057" x2="59625" y2="74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34807"/>
          <a:stretch/>
        </p:blipFill>
        <p:spPr>
          <a:xfrm>
            <a:off x="-175462" y="0"/>
            <a:ext cx="5958195" cy="5226020"/>
          </a:xfrm>
          <a:prstGeom prst="rect">
            <a:avLst/>
          </a:prstGeom>
        </p:spPr>
      </p:pic>
      <p:sp>
        <p:nvSpPr>
          <p:cNvPr id="52" name="Google Shape;52;p7"/>
          <p:cNvSpPr txBox="1">
            <a:spLocks noGrp="1"/>
          </p:cNvSpPr>
          <p:nvPr>
            <p:ph type="title" hasCustomPrompt="1"/>
          </p:nvPr>
        </p:nvSpPr>
        <p:spPr>
          <a:xfrm>
            <a:off x="208422" y="1766750"/>
            <a:ext cx="4122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2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r>
              <a:rPr lang="es-ES" dirty="0"/>
              <a:t>2 opción </a:t>
            </a:r>
            <a:r>
              <a:rPr lang="es-ES" dirty="0" err="1"/>
              <a:t>img</a:t>
            </a:r>
            <a:r>
              <a:rPr lang="es-ES" dirty="0"/>
              <a:t> fondo</a:t>
            </a:r>
            <a:endParaRPr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1D7D08C-A55F-1A44-9D71-24B941C5C7F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5091" y="4549473"/>
            <a:ext cx="1092146" cy="44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06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 userDrawn="1">
  <p:cSld name="1_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3A4C6C6-4705-CE40-A851-9518ECAF28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39" y="0"/>
            <a:ext cx="9139321" cy="5143499"/>
          </a:xfrm>
          <a:prstGeom prst="rect">
            <a:avLst/>
          </a:prstGeom>
        </p:spPr>
      </p:pic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208422" y="1766750"/>
            <a:ext cx="4122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200" b="1" i="0">
                <a:solidFill>
                  <a:srgbClr val="007399"/>
                </a:solidFill>
                <a:latin typeface="Century Gothic" panose="020B0502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5DFCD9C-0B7F-F142-865D-D752B939CE2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19195" b="19195"/>
          <a:stretch/>
        </p:blipFill>
        <p:spPr>
          <a:xfrm>
            <a:off x="7823145" y="4415967"/>
            <a:ext cx="1092146" cy="44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071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76" r:id="rId2"/>
    <p:sldLayoutId id="2147483677" r:id="rId3"/>
    <p:sldLayoutId id="2147483681" r:id="rId4"/>
    <p:sldLayoutId id="2147483683" r:id="rId5"/>
    <p:sldLayoutId id="2147483650" r:id="rId6"/>
    <p:sldLayoutId id="2147483652" r:id="rId7"/>
    <p:sldLayoutId id="2147483682" r:id="rId8"/>
    <p:sldLayoutId id="2147483680" r:id="rId9"/>
    <p:sldLayoutId id="2147483684" r:id="rId10"/>
    <p:sldLayoutId id="2147483657" r:id="rId11"/>
    <p:sldLayoutId id="214748367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00548B"/>
          </a:solidFill>
          <a:latin typeface="Arial Black" panose="020B0604020202020204" pitchFamily="34" charset="0"/>
          <a:ea typeface="Arial Black" panose="020B0604020202020204" pitchFamily="34" charset="0"/>
          <a:cs typeface="Arial Black" panose="020B0604020202020204" pitchFamily="34" charset="0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s-es/azure/azure-resource-manager/management/azure-services-resource-providers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infrastructuremap.microsoft.com/explore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zure/cloud-adoption-framework/ready/azure-setup-guide/organize-resources?tabs=AzureManagementGroupsAndHierarchy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container-registry/container-registry-sku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keda.sh/" TargetMode="Externa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"/>
          <p:cNvSpPr txBox="1">
            <a:spLocks noGrp="1"/>
          </p:cNvSpPr>
          <p:nvPr>
            <p:ph type="ctrTitle"/>
          </p:nvPr>
        </p:nvSpPr>
        <p:spPr>
          <a:xfrm>
            <a:off x="661230" y="2779669"/>
            <a:ext cx="7721443" cy="13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500" dirty="0">
                <a:latin typeface="Century Gothic" panose="020B0502020202020204" pitchFamily="34" charset="0"/>
              </a:rPr>
              <a:t>Container Apps 101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6437CA2-E24C-00B3-B86E-5129794EC7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529" y="1460454"/>
            <a:ext cx="4599517" cy="2046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432BB5-BA5B-876A-7000-E2E2B998E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8800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1659264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765BA-590C-B73D-987D-1EB516E14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Azure CLI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0B39A-6E3E-ECCD-12B2-1FEEE8CDA8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s-ES" dirty="0"/>
              <a:t>Herramienta de línea de comandos multiplataforma para trabajar con Azure</a:t>
            </a:r>
          </a:p>
          <a:p>
            <a:pPr lvl="1"/>
            <a:r>
              <a:rPr lang="es-ES" dirty="0" err="1"/>
              <a:t>Bash</a:t>
            </a:r>
            <a:r>
              <a:rPr lang="es-ES" dirty="0"/>
              <a:t>, CMD, PowerShell</a:t>
            </a:r>
          </a:p>
          <a:p>
            <a:pPr lvl="1"/>
            <a:r>
              <a:rPr lang="es-ES" dirty="0"/>
              <a:t>Comandos interactivos &amp; scripts</a:t>
            </a:r>
          </a:p>
          <a:p>
            <a:pPr lvl="1"/>
            <a:r>
              <a:rPr lang="es-ES" dirty="0"/>
              <a:t>Desarrollada en Python</a:t>
            </a:r>
          </a:p>
          <a:p>
            <a:r>
              <a:rPr lang="es-ES" dirty="0" err="1">
                <a:latin typeface="Consolas" panose="020B0609020204030204" pitchFamily="49" charset="0"/>
              </a:rPr>
              <a:t>az</a:t>
            </a:r>
            <a:r>
              <a:rPr lang="es-ES" dirty="0">
                <a:latin typeface="Consolas" panose="020B0609020204030204" pitchFamily="49" charset="0"/>
              </a:rPr>
              <a:t> &lt;recurso&gt; [&lt;</a:t>
            </a:r>
            <a:r>
              <a:rPr lang="es-ES" dirty="0" err="1">
                <a:latin typeface="Consolas" panose="020B0609020204030204" pitchFamily="49" charset="0"/>
              </a:rPr>
              <a:t>subrecursos</a:t>
            </a:r>
            <a:r>
              <a:rPr lang="es-ES" dirty="0">
                <a:latin typeface="Consolas" panose="020B0609020204030204" pitchFamily="49" charset="0"/>
              </a:rPr>
              <a:t>&gt; …] &lt;acción&gt; &lt;parámetros&gt;</a:t>
            </a: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az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vm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create</a:t>
            </a:r>
            <a:r>
              <a:rPr lang="es-ES" dirty="0">
                <a:latin typeface="Consolas" panose="020B0609020204030204" pitchFamily="49" charset="0"/>
              </a:rPr>
              <a:t> --</a:t>
            </a:r>
            <a:r>
              <a:rPr lang="es-ES" dirty="0" err="1">
                <a:latin typeface="Consolas" panose="020B0609020204030204" pitchFamily="49" charset="0"/>
              </a:rPr>
              <a:t>name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mi_vm</a:t>
            </a:r>
            <a:r>
              <a:rPr lang="es-ES" dirty="0">
                <a:latin typeface="Consolas" panose="020B0609020204030204" pitchFamily="49" charset="0"/>
              </a:rPr>
              <a:t> --</a:t>
            </a:r>
            <a:r>
              <a:rPr lang="es-ES" dirty="0" err="1">
                <a:latin typeface="Consolas" panose="020B0609020204030204" pitchFamily="49" charset="0"/>
              </a:rPr>
              <a:t>resource-group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mi_app</a:t>
            </a:r>
            <a:endParaRPr lang="es-ES" dirty="0">
              <a:latin typeface="Consolas" panose="020B0609020204030204" pitchFamily="49" charset="0"/>
            </a:endParaRP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az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vm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list</a:t>
            </a:r>
            <a:endParaRPr lang="es-ES" dirty="0">
              <a:latin typeface="Consolas" panose="020B0609020204030204" pitchFamily="49" charset="0"/>
            </a:endParaRP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az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vm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nic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list</a:t>
            </a:r>
            <a:r>
              <a:rPr lang="es-ES" dirty="0">
                <a:latin typeface="Consolas" panose="020B0609020204030204" pitchFamily="49" charset="0"/>
              </a:rPr>
              <a:t> --</a:t>
            </a:r>
            <a:r>
              <a:rPr lang="es-ES" dirty="0" err="1">
                <a:latin typeface="Consolas" panose="020B0609020204030204" pitchFamily="49" charset="0"/>
              </a:rPr>
              <a:t>name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mi_vm</a:t>
            </a:r>
            <a:r>
              <a:rPr lang="es-ES" dirty="0">
                <a:latin typeface="Consolas" panose="020B0609020204030204" pitchFamily="49" charset="0"/>
              </a:rPr>
              <a:t> --</a:t>
            </a:r>
            <a:r>
              <a:rPr lang="es-ES" dirty="0" err="1">
                <a:latin typeface="Consolas" panose="020B0609020204030204" pitchFamily="49" charset="0"/>
              </a:rPr>
              <a:t>resource-group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mi_app</a:t>
            </a:r>
            <a:endParaRPr lang="es-ES" dirty="0">
              <a:latin typeface="Consolas" panose="020B0609020204030204" pitchFamily="49" charset="0"/>
            </a:endParaRP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az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vm</a:t>
            </a:r>
            <a:r>
              <a:rPr lang="es-ES" dirty="0">
                <a:latin typeface="Consolas" panose="020B0609020204030204" pitchFamily="49" charset="0"/>
              </a:rPr>
              <a:t> show --</a:t>
            </a:r>
            <a:r>
              <a:rPr lang="es-ES" dirty="0" err="1">
                <a:latin typeface="Consolas" panose="020B0609020204030204" pitchFamily="49" charset="0"/>
              </a:rPr>
              <a:t>name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mi_vm</a:t>
            </a:r>
            <a:endParaRPr lang="es-E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732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0D830-FFEB-FAFD-F1AC-B385C4948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Azure CLI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38F1D-D225-41FA-F1E7-0B8EB1784E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Ayuda</a:t>
            </a: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az</a:t>
            </a:r>
            <a:r>
              <a:rPr lang="es-ES" dirty="0">
                <a:latin typeface="Consolas" panose="020B0609020204030204" pitchFamily="49" charset="0"/>
              </a:rPr>
              <a:t> &lt;recurso&gt; [&lt;</a:t>
            </a:r>
            <a:r>
              <a:rPr lang="es-ES" dirty="0" err="1">
                <a:latin typeface="Consolas" panose="020B0609020204030204" pitchFamily="49" charset="0"/>
              </a:rPr>
              <a:t>subrecursos</a:t>
            </a:r>
            <a:r>
              <a:rPr lang="es-ES" dirty="0">
                <a:latin typeface="Consolas" panose="020B0609020204030204" pitchFamily="49" charset="0"/>
              </a:rPr>
              <a:t>&gt; …] –</a:t>
            </a:r>
            <a:r>
              <a:rPr lang="es-ES" dirty="0" err="1">
                <a:latin typeface="Consolas" panose="020B0609020204030204" pitchFamily="49" charset="0"/>
              </a:rPr>
              <a:t>help</a:t>
            </a:r>
            <a:endParaRPr lang="es-ES" dirty="0">
              <a:latin typeface="Consolas" panose="020B0609020204030204" pitchFamily="49" charset="0"/>
            </a:endParaRP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az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vm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b="1" dirty="0">
                <a:latin typeface="Consolas" panose="020B0609020204030204" pitchFamily="49" charset="0"/>
              </a:rPr>
              <a:t>--</a:t>
            </a:r>
            <a:r>
              <a:rPr lang="es-ES" b="1" dirty="0" err="1">
                <a:latin typeface="Consolas" panose="020B0609020204030204" pitchFamily="49" charset="0"/>
              </a:rPr>
              <a:t>help</a:t>
            </a:r>
            <a:r>
              <a:rPr lang="es-ES" b="1" dirty="0">
                <a:latin typeface="Consolas" panose="020B0609020204030204" pitchFamily="49" charset="0"/>
              </a:rPr>
              <a:t> </a:t>
            </a:r>
            <a:endParaRPr lang="es-ES" dirty="0"/>
          </a:p>
          <a:p>
            <a:r>
              <a:rPr lang="es-ES" dirty="0"/>
              <a:t>Outputs:</a:t>
            </a:r>
          </a:p>
          <a:p>
            <a:pPr lvl="1"/>
            <a:r>
              <a:rPr lang="es-ES" dirty="0">
                <a:latin typeface="Consolas" panose="020B0609020204030204" pitchFamily="49" charset="0"/>
              </a:rPr>
              <a:t>--output table </a:t>
            </a:r>
          </a:p>
          <a:p>
            <a:pPr lvl="1"/>
            <a:r>
              <a:rPr lang="es-ES" dirty="0">
                <a:latin typeface="Consolas" panose="020B0609020204030204" pitchFamily="49" charset="0"/>
              </a:rPr>
              <a:t>--output </a:t>
            </a:r>
            <a:r>
              <a:rPr lang="es-ES" dirty="0" err="1">
                <a:latin typeface="Consolas" panose="020B0609020204030204" pitchFamily="49" charset="0"/>
              </a:rPr>
              <a:t>json</a:t>
            </a:r>
            <a:endParaRPr lang="es-ES" dirty="0">
              <a:latin typeface="Consolas" panose="020B0609020204030204" pitchFamily="49" charset="0"/>
            </a:endParaRPr>
          </a:p>
          <a:p>
            <a:pPr lvl="1"/>
            <a:r>
              <a:rPr lang="es-ES" dirty="0">
                <a:latin typeface="Consolas" panose="020B0609020204030204" pitchFamily="49" charset="0"/>
              </a:rPr>
              <a:t>--output </a:t>
            </a:r>
            <a:r>
              <a:rPr lang="es-ES" dirty="0" err="1">
                <a:latin typeface="Consolas" panose="020B0609020204030204" pitchFamily="49" charset="0"/>
              </a:rPr>
              <a:t>none</a:t>
            </a:r>
            <a:endParaRPr lang="es-E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30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AFAA2-FC14-DF7F-6985-FA905DCE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2400" dirty="0" err="1"/>
              <a:t>Logon</a:t>
            </a:r>
            <a:r>
              <a:rPr lang="es-ES" sz="2400" dirty="0"/>
              <a:t> en Azure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039A64-98AC-8278-D456-AABE30CA57F7}"/>
              </a:ext>
            </a:extLst>
          </p:cNvPr>
          <p:cNvSpPr txBox="1"/>
          <p:nvPr/>
        </p:nvSpPr>
        <p:spPr>
          <a:xfrm>
            <a:off x="6248400" y="2571750"/>
            <a:ext cx="146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>
                <a:latin typeface="Consolas" panose="020B0609020204030204" pitchFamily="49" charset="0"/>
              </a:rPr>
              <a:t>az</a:t>
            </a:r>
            <a:r>
              <a:rPr lang="es-ES" sz="1800" dirty="0">
                <a:latin typeface="Consolas" panose="020B0609020204030204" pitchFamily="49" charset="0"/>
              </a:rPr>
              <a:t> </a:t>
            </a:r>
            <a:r>
              <a:rPr lang="es-ES" sz="1800" dirty="0" err="1">
                <a:latin typeface="Consolas" panose="020B0609020204030204" pitchFamily="49" charset="0"/>
              </a:rPr>
              <a:t>login</a:t>
            </a:r>
            <a:endParaRPr lang="es-ES" sz="1800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B35F58-66B0-9AB5-ED56-7DC1E9F5B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096" y="1040881"/>
            <a:ext cx="4695899" cy="380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03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CEC55-B296-85D7-625E-8A7911D3D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Cuentas y suscripciones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427D5-5213-C733-CC03-518B7CEAB8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Cuentas (</a:t>
            </a:r>
            <a:r>
              <a:rPr lang="es-ES" dirty="0" err="1"/>
              <a:t>account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Identidad con acceso a recursos en una suscripción</a:t>
            </a:r>
          </a:p>
          <a:p>
            <a:pPr lvl="1"/>
            <a:r>
              <a:rPr lang="es-ES" dirty="0"/>
              <a:t>Pueden vincularse con muchas suscripciones</a:t>
            </a:r>
          </a:p>
          <a:p>
            <a:r>
              <a:rPr lang="es-ES" dirty="0"/>
              <a:t>Suscripciones (</a:t>
            </a:r>
            <a:r>
              <a:rPr lang="es-ES" dirty="0" err="1"/>
              <a:t>subscriptions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Contenedor lógico de recursos</a:t>
            </a:r>
          </a:p>
          <a:p>
            <a:pPr lvl="1"/>
            <a:r>
              <a:rPr lang="es-ES" dirty="0"/>
              <a:t>Todos los recursos Azure deben pertenecer a una suscripción</a:t>
            </a:r>
          </a:p>
          <a:p>
            <a:pPr lvl="1"/>
            <a:r>
              <a:rPr lang="es-ES" dirty="0"/>
              <a:t>Todos los comandos Azure CLI actúan sobre una suscripción</a:t>
            </a:r>
          </a:p>
          <a:p>
            <a:pPr lvl="1"/>
            <a:r>
              <a:rPr lang="es-ES" dirty="0"/>
              <a:t>Pueden vincularse con muchas cuentas</a:t>
            </a:r>
          </a:p>
          <a:p>
            <a:pPr lvl="1"/>
            <a:r>
              <a:rPr lang="es-ES" dirty="0"/>
              <a:t>Relación de confianza con UNA instancia de Azure AD para Autenticación y Autorización</a:t>
            </a:r>
          </a:p>
        </p:txBody>
      </p:sp>
    </p:spTree>
    <p:extLst>
      <p:ext uri="{BB962C8B-B14F-4D97-AF65-F5344CB8AC3E}">
        <p14:creationId xmlns:p14="http://schemas.microsoft.com/office/powerpoint/2010/main" val="2666063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BB829E-E893-0CB4-9315-83D50A84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Cuentas y suscripciones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56963D-A8C5-6B8D-36BC-0FF3E6EEBA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Lista de subscripciones para la(s) cuenta(s) conectadas</a:t>
            </a: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az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account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list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s-ES" dirty="0"/>
              <a:t>Ver los detalles de una suscripción</a:t>
            </a: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az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account</a:t>
            </a:r>
            <a:r>
              <a:rPr lang="es-ES" dirty="0">
                <a:latin typeface="Consolas" panose="020B0609020204030204" pitchFamily="49" charset="0"/>
              </a:rPr>
              <a:t> show</a:t>
            </a: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az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account</a:t>
            </a:r>
            <a:r>
              <a:rPr lang="es-ES" dirty="0">
                <a:latin typeface="Consolas" panose="020B0609020204030204" pitchFamily="49" charset="0"/>
              </a:rPr>
              <a:t> show --</a:t>
            </a:r>
            <a:r>
              <a:rPr lang="es-ES" dirty="0" err="1">
                <a:latin typeface="Consolas" panose="020B0609020204030204" pitchFamily="49" charset="0"/>
              </a:rPr>
              <a:t>name</a:t>
            </a:r>
            <a:r>
              <a:rPr lang="es-ES" dirty="0">
                <a:latin typeface="Consolas" panose="020B0609020204030204" pitchFamily="49" charset="0"/>
              </a:rPr>
              <a:t> "Azure </a:t>
            </a:r>
            <a:r>
              <a:rPr lang="es-ES" dirty="0" err="1">
                <a:latin typeface="Consolas" panose="020B0609020204030204" pitchFamily="49" charset="0"/>
              </a:rPr>
              <a:t>subscription</a:t>
            </a:r>
            <a:r>
              <a:rPr lang="es-ES" dirty="0">
                <a:latin typeface="Consolas" panose="020B0609020204030204" pitchFamily="49" charset="0"/>
              </a:rPr>
              <a:t> 1“</a:t>
            </a:r>
          </a:p>
          <a:p>
            <a:pPr lvl="1"/>
            <a:r>
              <a:rPr lang="es-ES" dirty="0"/>
              <a:t>Suscripción activa: </a:t>
            </a:r>
            <a:r>
              <a:rPr lang="es-ES" dirty="0" err="1">
                <a:latin typeface="Consolas" panose="020B0609020204030204" pitchFamily="49" charset="0"/>
              </a:rPr>
              <a:t>isDefault</a:t>
            </a:r>
            <a:r>
              <a:rPr lang="es-ES" dirty="0">
                <a:latin typeface="Consolas" panose="020B0609020204030204" pitchFamily="49" charset="0"/>
              </a:rPr>
              <a:t>: true</a:t>
            </a:r>
          </a:p>
          <a:p>
            <a:r>
              <a:rPr lang="es-ES" dirty="0"/>
              <a:t>Establecer una suscripción como activa</a:t>
            </a: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az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account</a:t>
            </a:r>
            <a:r>
              <a:rPr lang="es-ES" dirty="0">
                <a:latin typeface="Consolas" panose="020B0609020204030204" pitchFamily="49" charset="0"/>
              </a:rPr>
              <a:t> set --</a:t>
            </a:r>
            <a:r>
              <a:rPr lang="es-ES" dirty="0" err="1">
                <a:latin typeface="Consolas" panose="020B0609020204030204" pitchFamily="49" charset="0"/>
              </a:rPr>
              <a:t>name</a:t>
            </a:r>
            <a:r>
              <a:rPr lang="es-ES" dirty="0">
                <a:latin typeface="Consolas" panose="020B0609020204030204" pitchFamily="49" charset="0"/>
              </a:rPr>
              <a:t> "Azure </a:t>
            </a:r>
            <a:r>
              <a:rPr lang="es-ES" dirty="0" err="1">
                <a:latin typeface="Consolas" panose="020B0609020204030204" pitchFamily="49" charset="0"/>
              </a:rPr>
              <a:t>subscription</a:t>
            </a:r>
            <a:r>
              <a:rPr lang="es-ES" dirty="0">
                <a:latin typeface="Consolas" panose="020B0609020204030204" pitchFamily="49" charset="0"/>
              </a:rPr>
              <a:t> 1"</a:t>
            </a:r>
            <a:endParaRPr lang="es-ES" dirty="0"/>
          </a:p>
          <a:p>
            <a:r>
              <a:rPr lang="es-ES" dirty="0"/>
              <a:t>Lista de regiones disponibles para la suscripción activa</a:t>
            </a: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az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account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list-locations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0366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6BA2-7C2E-60CE-B3B1-03F99E973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Gestión de costes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707FF1-A05E-D872-5643-15880B970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885" y="1266570"/>
            <a:ext cx="7354230" cy="365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84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3EAFA8-13E4-AD87-9E2F-DCCEBF620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Azure CLI </a:t>
            </a:r>
            <a:r>
              <a:rPr lang="es-ES" dirty="0" err="1"/>
              <a:t>extensions</a:t>
            </a:r>
            <a:endParaRPr lang="es-E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F8224D-EBC0-6348-8EEC-90EFB7A10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Adiciones a Azure CLI creadas por Microsoft y la comunidad</a:t>
            </a:r>
          </a:p>
          <a:p>
            <a:pPr lvl="1"/>
            <a:r>
              <a:rPr lang="es-ES" dirty="0"/>
              <a:t>Comandos experimentales</a:t>
            </a:r>
          </a:p>
          <a:p>
            <a:pPr lvl="1"/>
            <a:r>
              <a:rPr lang="es-ES" dirty="0"/>
              <a:t>Comandos propios</a:t>
            </a:r>
          </a:p>
          <a:p>
            <a:r>
              <a:rPr lang="es-ES" dirty="0"/>
              <a:t>Python </a:t>
            </a:r>
            <a:r>
              <a:rPr lang="es-ES" dirty="0" err="1"/>
              <a:t>wheels</a:t>
            </a:r>
            <a:endParaRPr lang="es-E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039A64-98AC-8278-D456-AABE30CA57F7}"/>
              </a:ext>
            </a:extLst>
          </p:cNvPr>
          <p:cNvSpPr txBox="1"/>
          <p:nvPr/>
        </p:nvSpPr>
        <p:spPr>
          <a:xfrm>
            <a:off x="2124265" y="3476770"/>
            <a:ext cx="47969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Consolas" panose="020B0609020204030204" pitchFamily="49" charset="0"/>
              </a:rPr>
              <a:t>az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extension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list-available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s-ES" dirty="0" err="1">
                <a:latin typeface="Consolas" panose="020B0609020204030204" pitchFamily="49" charset="0"/>
              </a:rPr>
              <a:t>az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extension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add</a:t>
            </a:r>
            <a:r>
              <a:rPr lang="es-ES" dirty="0">
                <a:latin typeface="Consolas" panose="020B0609020204030204" pitchFamily="49" charset="0"/>
              </a:rPr>
              <a:t> --</a:t>
            </a:r>
            <a:r>
              <a:rPr lang="es-ES" dirty="0" err="1">
                <a:latin typeface="Consolas" panose="020B0609020204030204" pitchFamily="49" charset="0"/>
              </a:rPr>
              <a:t>name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containerapp</a:t>
            </a:r>
            <a:r>
              <a:rPr lang="es-ES" dirty="0">
                <a:latin typeface="Consolas" panose="020B0609020204030204" pitchFamily="49" charset="0"/>
              </a:rPr>
              <a:t> –</a:t>
            </a:r>
            <a:r>
              <a:rPr lang="es-ES" dirty="0" err="1">
                <a:latin typeface="Consolas" panose="020B0609020204030204" pitchFamily="49" charset="0"/>
              </a:rPr>
              <a:t>upgrade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s-ES" dirty="0" err="1">
                <a:latin typeface="Consolas" panose="020B0609020204030204" pitchFamily="49" charset="0"/>
              </a:rPr>
              <a:t>az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extension</a:t>
            </a:r>
            <a:r>
              <a:rPr lang="es-ES" dirty="0">
                <a:latin typeface="Consolas" panose="020B0609020204030204" pitchFamily="49" charset="0"/>
              </a:rPr>
              <a:t> show --</a:t>
            </a:r>
            <a:r>
              <a:rPr lang="es-ES" dirty="0" err="1">
                <a:latin typeface="Consolas" panose="020B0609020204030204" pitchFamily="49" charset="0"/>
              </a:rPr>
              <a:t>name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containerapp</a:t>
            </a:r>
            <a:endParaRPr lang="es-E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982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AFAA2-FC14-DF7F-6985-FA905DCE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Proveedores de recursos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F3AFE-EE6F-92FA-C814-85A3E737C5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5050" y="1532966"/>
            <a:ext cx="7615403" cy="2177388"/>
          </a:xfrm>
        </p:spPr>
        <p:txBody>
          <a:bodyPr>
            <a:normAutofit fontScale="85000" lnSpcReduction="20000"/>
          </a:bodyPr>
          <a:lstStyle/>
          <a:p>
            <a:r>
              <a:rPr lang="es-ES" dirty="0">
                <a:hlinkClick r:id="rId2"/>
              </a:rPr>
              <a:t>Colección</a:t>
            </a:r>
            <a:r>
              <a:rPr lang="es-ES" dirty="0"/>
              <a:t> de operaciones REST que proporcionan funcionalidad para un servicio de Azure</a:t>
            </a:r>
          </a:p>
          <a:p>
            <a:pPr lvl="1"/>
            <a:r>
              <a:rPr lang="es-ES" dirty="0" err="1"/>
              <a:t>Microsoft.App</a:t>
            </a:r>
            <a:r>
              <a:rPr lang="es-ES" dirty="0"/>
              <a:t> → Azure Container Apps</a:t>
            </a:r>
          </a:p>
          <a:p>
            <a:pPr lvl="1"/>
            <a:r>
              <a:rPr lang="es-ES" dirty="0" err="1"/>
              <a:t>Microsoft.OperationalInsights</a:t>
            </a:r>
            <a:r>
              <a:rPr lang="es-ES" dirty="0"/>
              <a:t> → Azure Monitor (telemetría)</a:t>
            </a:r>
          </a:p>
          <a:p>
            <a:pPr lvl="1"/>
            <a:r>
              <a:rPr lang="es-ES" dirty="0" err="1"/>
              <a:t>Microsoft.ContainerService</a:t>
            </a:r>
            <a:r>
              <a:rPr lang="es-ES" dirty="0"/>
              <a:t> → Azure </a:t>
            </a:r>
            <a:r>
              <a:rPr lang="es-ES" dirty="0" err="1"/>
              <a:t>Kubernetes</a:t>
            </a:r>
            <a:r>
              <a:rPr lang="es-ES" dirty="0"/>
              <a:t> Service (AKS)</a:t>
            </a:r>
          </a:p>
          <a:p>
            <a:r>
              <a:rPr lang="es-ES" dirty="0"/>
              <a:t>Antes de usar una proveedor de recursos, este debe registrarse para el proveedor de recursos</a:t>
            </a:r>
          </a:p>
          <a:p>
            <a:r>
              <a:rPr lang="es-ES" dirty="0"/>
              <a:t>Algunos proveedores de recursos están registrados de forma predeterminada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039A64-98AC-8278-D456-AABE30CA57F7}"/>
              </a:ext>
            </a:extLst>
          </p:cNvPr>
          <p:cNvSpPr txBox="1"/>
          <p:nvPr/>
        </p:nvSpPr>
        <p:spPr>
          <a:xfrm>
            <a:off x="1352497" y="3727744"/>
            <a:ext cx="64390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Consolas" panose="020B0609020204030204" pitchFamily="49" charset="0"/>
              </a:rPr>
              <a:t>az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provider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list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s-ES" dirty="0" err="1">
                <a:latin typeface="Consolas" panose="020B0609020204030204" pitchFamily="49" charset="0"/>
              </a:rPr>
              <a:t>az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provider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register</a:t>
            </a:r>
            <a:r>
              <a:rPr lang="es-ES" dirty="0">
                <a:latin typeface="Consolas" panose="020B0609020204030204" pitchFamily="49" charset="0"/>
              </a:rPr>
              <a:t> --</a:t>
            </a:r>
            <a:r>
              <a:rPr lang="es-ES" dirty="0" err="1">
                <a:latin typeface="Consolas" panose="020B0609020204030204" pitchFamily="49" charset="0"/>
              </a:rPr>
              <a:t>namespace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Microsoft.App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s-ES" dirty="0" err="1">
                <a:latin typeface="Consolas" panose="020B0609020204030204" pitchFamily="49" charset="0"/>
              </a:rPr>
              <a:t>az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provider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register</a:t>
            </a:r>
            <a:r>
              <a:rPr lang="es-ES" dirty="0">
                <a:latin typeface="Consolas" panose="020B0609020204030204" pitchFamily="49" charset="0"/>
              </a:rPr>
              <a:t> --</a:t>
            </a:r>
            <a:r>
              <a:rPr lang="es-ES" dirty="0" err="1">
                <a:latin typeface="Consolas" panose="020B0609020204030204" pitchFamily="49" charset="0"/>
              </a:rPr>
              <a:t>namespace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Microsoft.OperationalInsights</a:t>
            </a:r>
            <a:endParaRPr lang="es-ES" b="0" i="0" dirty="0">
              <a:solidFill>
                <a:srgbClr val="161616"/>
              </a:solidFill>
              <a:effectLst/>
              <a:latin typeface="Consolas" panose="020B0609020204030204" pitchFamily="49" charset="0"/>
            </a:endParaRPr>
          </a:p>
          <a:p>
            <a:r>
              <a:rPr lang="es-ES" dirty="0" err="1">
                <a:latin typeface="Consolas" panose="020B0609020204030204" pitchFamily="49" charset="0"/>
              </a:rPr>
              <a:t>az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provider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register</a:t>
            </a:r>
            <a:r>
              <a:rPr lang="es-ES" dirty="0">
                <a:latin typeface="Consolas" panose="020B0609020204030204" pitchFamily="49" charset="0"/>
              </a:rPr>
              <a:t> --</a:t>
            </a:r>
            <a:r>
              <a:rPr lang="es-ES" dirty="0" err="1">
                <a:latin typeface="Consolas" panose="020B0609020204030204" pitchFamily="49" charset="0"/>
              </a:rPr>
              <a:t>namespace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Microsoft.ContainerService</a:t>
            </a:r>
            <a:endParaRPr lang="es-ES" b="0" i="0" dirty="0">
              <a:solidFill>
                <a:srgbClr val="161616"/>
              </a:solidFill>
              <a:effectLst/>
              <a:latin typeface="Consolas" panose="020B0609020204030204" pitchFamily="49" charset="0"/>
            </a:endParaRPr>
          </a:p>
          <a:p>
            <a:r>
              <a:rPr lang="es-ES" dirty="0" err="1">
                <a:latin typeface="Consolas" panose="020B0609020204030204" pitchFamily="49" charset="0"/>
              </a:rPr>
              <a:t>az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provider</a:t>
            </a:r>
            <a:r>
              <a:rPr lang="es-ES" dirty="0">
                <a:latin typeface="Consolas" panose="020B0609020204030204" pitchFamily="49" charset="0"/>
              </a:rPr>
              <a:t> show --</a:t>
            </a:r>
            <a:r>
              <a:rPr lang="es-ES" dirty="0" err="1">
                <a:latin typeface="Consolas" panose="020B0609020204030204" pitchFamily="49" charset="0"/>
              </a:rPr>
              <a:t>namespace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Microsoft.App</a:t>
            </a:r>
            <a:endParaRPr lang="es-E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42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CBB56-0A2B-721D-18EC-239961A74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400" dirty="0"/>
              <a:t>Regiones y zonas de disponibilidad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2B2A2-58C7-78A7-173D-9F294266A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Regiones</a:t>
            </a:r>
          </a:p>
          <a:p>
            <a:pPr lvl="1"/>
            <a:r>
              <a:rPr lang="es-ES" dirty="0"/>
              <a:t>Ubicaciones geográficas</a:t>
            </a:r>
          </a:p>
          <a:p>
            <a:pPr lvl="1"/>
            <a:r>
              <a:rPr lang="es-ES" dirty="0"/>
              <a:t>Límite definido por la latencia</a:t>
            </a:r>
          </a:p>
          <a:p>
            <a:pPr lvl="1"/>
            <a:r>
              <a:rPr lang="es-ES" dirty="0"/>
              <a:t>(Casi) todos los recursos Azure deben asignarse a una región</a:t>
            </a:r>
          </a:p>
          <a:p>
            <a:pPr lvl="1"/>
            <a:r>
              <a:rPr lang="es-ES" dirty="0">
                <a:hlinkClick r:id="rId2"/>
              </a:rPr>
              <a:t>https://infrastructuremap.microsoft.com/explore</a:t>
            </a:r>
            <a:endParaRPr lang="es-ES" dirty="0"/>
          </a:p>
          <a:p>
            <a:pPr lvl="1"/>
            <a:r>
              <a:rPr lang="es-ES" dirty="0"/>
              <a:t>Algunas regiones cuentan con </a:t>
            </a:r>
            <a:r>
              <a:rPr lang="es-ES" i="1" dirty="0" err="1"/>
              <a:t>paired</a:t>
            </a:r>
            <a:r>
              <a:rPr lang="es-ES" i="1" dirty="0"/>
              <a:t> </a:t>
            </a:r>
            <a:r>
              <a:rPr lang="es-ES" i="1" dirty="0" err="1"/>
              <a:t>regions</a:t>
            </a:r>
            <a:endParaRPr lang="es-ES" dirty="0"/>
          </a:p>
          <a:p>
            <a:r>
              <a:rPr lang="es-ES" dirty="0"/>
              <a:t>Zonas de disponibilidad</a:t>
            </a:r>
          </a:p>
          <a:p>
            <a:pPr lvl="1"/>
            <a:r>
              <a:rPr lang="es-ES" dirty="0"/>
              <a:t>Regiones con más de un centro de datos (redundancia)</a:t>
            </a:r>
          </a:p>
          <a:p>
            <a:pPr lvl="1"/>
            <a:r>
              <a:rPr lang="es-ES" dirty="0"/>
              <a:t>A/C, HVAC y redes independientes</a:t>
            </a:r>
          </a:p>
          <a:p>
            <a:pPr lvl="1"/>
            <a:r>
              <a:rPr lang="es-ES" dirty="0"/>
              <a:t>Latencia máxima de 2 milisegundos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7428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4F2CF-2B7A-B451-CD50-C627D75B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Características de </a:t>
            </a:r>
            <a:r>
              <a:rPr lang="es-ES" dirty="0" err="1"/>
              <a:t>cloud</a:t>
            </a:r>
            <a:r>
              <a:rPr lang="es-ES" dirty="0"/>
              <a:t> </a:t>
            </a:r>
            <a:r>
              <a:rPr lang="es-ES" dirty="0" err="1"/>
              <a:t>computing</a:t>
            </a:r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33CAF-2264-57C8-C38C-F56D4266DA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On-Demand Self Service</a:t>
            </a:r>
          </a:p>
          <a:p>
            <a:pPr lvl="1"/>
            <a:r>
              <a:rPr lang="es-ES" dirty="0"/>
              <a:t>No se necesita interacción humana para el aprovisionamiento de recursos</a:t>
            </a:r>
          </a:p>
          <a:p>
            <a:pPr lvl="1"/>
            <a:r>
              <a:rPr lang="es-ES" dirty="0"/>
              <a:t>El recurso se puede aprovisionar (crear) con un clic de un botón</a:t>
            </a:r>
          </a:p>
          <a:p>
            <a:pPr lvl="1"/>
            <a:r>
              <a:rPr lang="es-ES" dirty="0"/>
              <a:t>El aprovisionamiento está disponible 24/7</a:t>
            </a:r>
            <a:endParaRPr lang="en-US" dirty="0"/>
          </a:p>
          <a:p>
            <a:r>
              <a:rPr lang="en-US" dirty="0"/>
              <a:t>Broad Network Access</a:t>
            </a:r>
          </a:p>
          <a:p>
            <a:pPr lvl="1"/>
            <a:r>
              <a:rPr lang="es-ES" dirty="0"/>
              <a:t>Se puede acceder a los recursos desde cualquier lugar usando la red</a:t>
            </a:r>
          </a:p>
          <a:p>
            <a:pPr lvl="1"/>
            <a:r>
              <a:rPr lang="es-ES" dirty="0"/>
              <a:t>Idealmente alta banda ancha</a:t>
            </a:r>
          </a:p>
          <a:p>
            <a:pPr lvl="1"/>
            <a:r>
              <a:rPr lang="es-ES" dirty="0"/>
              <a:t>No se requiere acceso físico en ningún momento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933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C5ABA5-A42E-8EEB-63BC-BC5AEED1C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Regiones y zonas de disponibilidad</a:t>
            </a:r>
          </a:p>
        </p:txBody>
      </p:sp>
      <p:pic>
        <p:nvPicPr>
          <p:cNvPr id="1026" name="Picture 2" descr="Imagen que muestra ubicaciones de zonas de disponibilidad físicamente separadas dentro de una región de Azure.">
            <a:extLst>
              <a:ext uri="{FF2B5EF4-FFF2-40B4-BE49-F238E27FC236}">
                <a16:creationId xmlns:a16="http://schemas.microsoft.com/office/drawing/2014/main" id="{76AC18D8-94B4-7037-9DEC-2F98A62AD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395" y="1516758"/>
            <a:ext cx="5490108" cy="326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65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C49D7-1A78-69DE-E1A2-D5BA61D39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Grupos de recursos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76148-C0D2-A78C-171A-9B55AC6ADD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5050" y="1240656"/>
            <a:ext cx="7615403" cy="2611816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Contenedor que agrupa recursos relacionados</a:t>
            </a:r>
          </a:p>
          <a:p>
            <a:pPr lvl="1"/>
            <a:r>
              <a:rPr lang="es-ES" dirty="0"/>
              <a:t>Recursos de una solución</a:t>
            </a:r>
          </a:p>
          <a:p>
            <a:pPr lvl="1"/>
            <a:r>
              <a:rPr lang="es-ES" dirty="0"/>
              <a:t>Recursos que se deseen administrar como grupo</a:t>
            </a:r>
          </a:p>
          <a:p>
            <a:r>
              <a:rPr lang="es-ES" dirty="0"/>
              <a:t>Almacenan metadatos acerca de los recursos</a:t>
            </a:r>
          </a:p>
          <a:p>
            <a:r>
              <a:rPr lang="es-ES" dirty="0">
                <a:hlinkClick r:id="rId2"/>
              </a:rPr>
              <a:t>Subscripciones vs grupos de recursos</a:t>
            </a:r>
            <a:endParaRPr lang="es-ES" dirty="0"/>
          </a:p>
          <a:p>
            <a:pPr lvl="1"/>
            <a:r>
              <a:rPr lang="es-ES" dirty="0"/>
              <a:t>Subscripciones:</a:t>
            </a:r>
          </a:p>
          <a:p>
            <a:pPr lvl="2"/>
            <a:r>
              <a:rPr lang="es-ES" dirty="0"/>
              <a:t>Asocia cuentas con recursos</a:t>
            </a:r>
          </a:p>
          <a:p>
            <a:pPr lvl="2"/>
            <a:r>
              <a:rPr lang="es-ES" dirty="0"/>
              <a:t>Centro de costes</a:t>
            </a:r>
          </a:p>
          <a:p>
            <a:pPr lvl="1"/>
            <a:r>
              <a:rPr lang="es-ES" dirty="0"/>
              <a:t>Grupo de recursos: Contenedor lógico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C4026C-DBA9-E7B0-59B8-9BA27A63BD26}"/>
              </a:ext>
            </a:extLst>
          </p:cNvPr>
          <p:cNvSpPr txBox="1"/>
          <p:nvPr/>
        </p:nvSpPr>
        <p:spPr>
          <a:xfrm>
            <a:off x="2845216" y="3852472"/>
            <a:ext cx="34535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az</a:t>
            </a:r>
            <a:r>
              <a:rPr lang="en-US" dirty="0">
                <a:latin typeface="Consolas" panose="020B0609020204030204" pitchFamily="49" charset="0"/>
              </a:rPr>
              <a:t> group create \ </a:t>
            </a:r>
          </a:p>
          <a:p>
            <a:r>
              <a:rPr lang="en-US" dirty="0">
                <a:latin typeface="Consolas" panose="020B0609020204030204" pitchFamily="49" charset="0"/>
              </a:rPr>
              <a:t>    --name </a:t>
            </a:r>
            <a:r>
              <a:rPr lang="en-US" dirty="0" err="1">
                <a:latin typeface="Consolas" panose="020B0609020204030204" pitchFamily="49" charset="0"/>
              </a:rPr>
              <a:t>devops-ulpgc</a:t>
            </a:r>
            <a:r>
              <a:rPr lang="en-US" dirty="0">
                <a:latin typeface="Consolas" panose="020B0609020204030204" pitchFamily="49" charset="0"/>
              </a:rPr>
              <a:t> \ </a:t>
            </a:r>
          </a:p>
          <a:p>
            <a:r>
              <a:rPr lang="en-US" dirty="0">
                <a:latin typeface="Consolas" panose="020B0609020204030204" pitchFamily="49" charset="0"/>
              </a:rPr>
              <a:t>    --location </a:t>
            </a:r>
            <a:r>
              <a:rPr lang="en-US" dirty="0" err="1">
                <a:latin typeface="Consolas" panose="020B0609020204030204" pitchFamily="49" charset="0"/>
              </a:rPr>
              <a:t>westeurope</a:t>
            </a:r>
            <a:endParaRPr lang="es-E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655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F053E-489D-CA6C-443D-3E7A3F0C8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400" dirty="0"/>
              <a:t>Registro de contenedores de Azure (ACR)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4E846-64D6-6767-A105-220EC6AAF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5050" y="1532966"/>
            <a:ext cx="7615403" cy="2222070"/>
          </a:xfrm>
        </p:spPr>
        <p:txBody>
          <a:bodyPr>
            <a:normAutofit lnSpcReduction="10000"/>
          </a:bodyPr>
          <a:lstStyle/>
          <a:p>
            <a:r>
              <a:rPr lang="es-ES" dirty="0"/>
              <a:t>Servicio para almacenar imágenes de contenedores</a:t>
            </a:r>
          </a:p>
          <a:p>
            <a:r>
              <a:rPr lang="es-ES" dirty="0"/>
              <a:t>Registro privado</a:t>
            </a:r>
          </a:p>
          <a:p>
            <a:r>
              <a:rPr lang="es-ES" dirty="0"/>
              <a:t>Replicación geográfica</a:t>
            </a:r>
          </a:p>
          <a:p>
            <a:r>
              <a:rPr lang="es-ES" dirty="0"/>
              <a:t>Construcción automática de imágenes</a:t>
            </a:r>
          </a:p>
          <a:p>
            <a:r>
              <a:rPr lang="es-ES" dirty="0">
                <a:hlinkClick r:id="rId3"/>
              </a:rPr>
              <a:t>Diferentes niveles </a:t>
            </a:r>
            <a:r>
              <a:rPr lang="es-ES" dirty="0"/>
              <a:t>(</a:t>
            </a:r>
            <a:r>
              <a:rPr lang="es-ES" i="1" dirty="0" err="1"/>
              <a:t>tiers</a:t>
            </a:r>
            <a:r>
              <a:rPr lang="es-ES" dirty="0"/>
              <a:t>)</a:t>
            </a:r>
          </a:p>
          <a:p>
            <a:r>
              <a:rPr lang="es-ES" dirty="0"/>
              <a:t>URL: </a:t>
            </a:r>
            <a:r>
              <a:rPr lang="es-ES" dirty="0">
                <a:latin typeface="Consolas" panose="020B0609020204030204" pitchFamily="49" charset="0"/>
              </a:rPr>
              <a:t>&lt;</a:t>
            </a:r>
            <a:r>
              <a:rPr lang="es-ES" dirty="0" err="1">
                <a:latin typeface="Consolas" panose="020B0609020204030204" pitchFamily="49" charset="0"/>
              </a:rPr>
              <a:t>acr-name</a:t>
            </a:r>
            <a:r>
              <a:rPr lang="es-ES" dirty="0">
                <a:latin typeface="Consolas" panose="020B0609020204030204" pitchFamily="49" charset="0"/>
              </a:rPr>
              <a:t>&gt;.azurecr.io</a:t>
            </a:r>
          </a:p>
        </p:txBody>
      </p:sp>
    </p:spTree>
    <p:extLst>
      <p:ext uri="{BB962C8B-B14F-4D97-AF65-F5344CB8AC3E}">
        <p14:creationId xmlns:p14="http://schemas.microsoft.com/office/powerpoint/2010/main" val="4097055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7177B1-A00B-919B-D503-D78AE0448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050" y="358100"/>
            <a:ext cx="6195704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chemeClr val="accent1"/>
              </a:buClr>
              <a:buSzPts val="2800"/>
            </a:pPr>
            <a:r>
              <a:rPr lang="es-ES" sz="2400" dirty="0"/>
              <a:t>Registro de contenedores de Azure (ACR)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17536-A029-6947-C10A-17A5A2DD4974}"/>
              </a:ext>
            </a:extLst>
          </p:cNvPr>
          <p:cNvSpPr txBox="1"/>
          <p:nvPr/>
        </p:nvSpPr>
        <p:spPr>
          <a:xfrm>
            <a:off x="1025740" y="1540524"/>
            <a:ext cx="709252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az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acr</a:t>
            </a:r>
            <a:r>
              <a:rPr lang="en-US" dirty="0">
                <a:latin typeface="Consolas" panose="020B0609020204030204" pitchFamily="49" charset="0"/>
              </a:rPr>
              <a:t> create \</a:t>
            </a:r>
          </a:p>
          <a:p>
            <a:r>
              <a:rPr lang="en-US" dirty="0">
                <a:latin typeface="Consolas" panose="020B0609020204030204" pitchFamily="49" charset="0"/>
              </a:rPr>
              <a:t>  --resource-group </a:t>
            </a:r>
            <a:r>
              <a:rPr lang="en-US" dirty="0" err="1">
                <a:latin typeface="Consolas" panose="020B0609020204030204" pitchFamily="49" charset="0"/>
              </a:rPr>
              <a:t>devops-ulpgc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--name </a:t>
            </a:r>
            <a:r>
              <a:rPr lang="en-US" dirty="0" err="1">
                <a:latin typeface="Consolas" panose="020B0609020204030204" pitchFamily="49" charset="0"/>
              </a:rPr>
              <a:t>devopsulpgc</a:t>
            </a:r>
            <a:r>
              <a:rPr lang="en-US" dirty="0">
                <a:latin typeface="Consolas" panose="020B0609020204030204" pitchFamily="49" charset="0"/>
              </a:rPr>
              <a:t>&lt;username&gt; \</a:t>
            </a:r>
          </a:p>
          <a:p>
            <a:r>
              <a:rPr lang="en-US" dirty="0">
                <a:latin typeface="Consolas" panose="020B0609020204030204" pitchFamily="49" charset="0"/>
              </a:rPr>
              <a:t>  --</a:t>
            </a:r>
            <a:r>
              <a:rPr lang="en-US" dirty="0" err="1">
                <a:latin typeface="Consolas" panose="020B0609020204030204" pitchFamily="49" charset="0"/>
              </a:rPr>
              <a:t>sku</a:t>
            </a:r>
            <a:r>
              <a:rPr lang="en-US" dirty="0">
                <a:latin typeface="Consolas" panose="020B0609020204030204" pitchFamily="49" charset="0"/>
              </a:rPr>
              <a:t> Basic \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--admin-enabled true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az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acr</a:t>
            </a:r>
            <a:r>
              <a:rPr lang="en-US" dirty="0">
                <a:latin typeface="Consolas" panose="020B0609020204030204" pitchFamily="49" charset="0"/>
              </a:rPr>
              <a:t> login \</a:t>
            </a:r>
          </a:p>
          <a:p>
            <a:r>
              <a:rPr lang="en-US" dirty="0">
                <a:latin typeface="Consolas" panose="020B0609020204030204" pitchFamily="49" charset="0"/>
              </a:rPr>
              <a:t>  --name </a:t>
            </a:r>
            <a:r>
              <a:rPr lang="en-US" dirty="0" err="1">
                <a:latin typeface="Consolas" panose="020B0609020204030204" pitchFamily="49" charset="0"/>
              </a:rPr>
              <a:t>devopsulpgc</a:t>
            </a:r>
            <a:r>
              <a:rPr lang="en-US" dirty="0">
                <a:latin typeface="Consolas" panose="020B0609020204030204" pitchFamily="49" charset="0"/>
              </a:rPr>
              <a:t>&lt;username&gt;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docker image tag </a:t>
            </a:r>
            <a:r>
              <a:rPr lang="en-US" dirty="0" err="1">
                <a:latin typeface="Consolas" panose="020B0609020204030204" pitchFamily="49" charset="0"/>
              </a:rPr>
              <a:t>inetel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bookreview_back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devopsulpgc</a:t>
            </a:r>
            <a:r>
              <a:rPr lang="en-US" dirty="0">
                <a:latin typeface="Consolas" panose="020B0609020204030204" pitchFamily="49" charset="0"/>
              </a:rPr>
              <a:t>&lt;username&gt;.azurecr.io/</a:t>
            </a:r>
            <a:r>
              <a:rPr lang="en-US" dirty="0" err="1">
                <a:latin typeface="Consolas" panose="020B0609020204030204" pitchFamily="49" charset="0"/>
              </a:rPr>
              <a:t>inetel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bookreview_back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docker push \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devopsulpgc</a:t>
            </a:r>
            <a:r>
              <a:rPr lang="en-US" dirty="0">
                <a:latin typeface="Consolas" panose="020B0609020204030204" pitchFamily="49" charset="0"/>
              </a:rPr>
              <a:t>&lt;username&gt;.azurecr.io/</a:t>
            </a:r>
            <a:r>
              <a:rPr lang="en-US" dirty="0" err="1">
                <a:latin typeface="Consolas" panose="020B0609020204030204" pitchFamily="49" charset="0"/>
              </a:rPr>
              <a:t>inetel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bookreview_back</a:t>
            </a:r>
            <a:r>
              <a:rPr lang="en-US" dirty="0">
                <a:latin typeface="Consolas" panose="020B0609020204030204" pitchFamily="49" charset="0"/>
              </a:rPr>
              <a:t> </a:t>
            </a:r>
            <a:endParaRPr lang="es-E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699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7177B1-A00B-919B-D503-D78AE0448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050" y="358100"/>
            <a:ext cx="6195704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chemeClr val="accent1"/>
              </a:buClr>
              <a:buSzPts val="2800"/>
            </a:pPr>
            <a:r>
              <a:rPr lang="es-ES" sz="2400" dirty="0"/>
              <a:t>Registro de contenedores de Azure (ACR)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17536-A029-6947-C10A-17A5A2DD4974}"/>
              </a:ext>
            </a:extLst>
          </p:cNvPr>
          <p:cNvSpPr txBox="1"/>
          <p:nvPr/>
        </p:nvSpPr>
        <p:spPr>
          <a:xfrm>
            <a:off x="1847821" y="1682212"/>
            <a:ext cx="54483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az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acr</a:t>
            </a:r>
            <a:r>
              <a:rPr lang="en-US" dirty="0">
                <a:latin typeface="Consolas" panose="020B0609020204030204" pitchFamily="49" charset="0"/>
              </a:rPr>
              <a:t> repository list --name </a:t>
            </a:r>
            <a:r>
              <a:rPr lang="en-US" dirty="0" err="1">
                <a:latin typeface="Consolas" panose="020B0609020204030204" pitchFamily="49" charset="0"/>
              </a:rPr>
              <a:t>devopsulpgc</a:t>
            </a:r>
            <a:r>
              <a:rPr lang="en-US" dirty="0">
                <a:latin typeface="Consolas" panose="020B0609020204030204" pitchFamily="49" charset="0"/>
              </a:rPr>
              <a:t>&lt;username&gt;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az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acr</a:t>
            </a:r>
            <a:r>
              <a:rPr lang="en-US" dirty="0">
                <a:latin typeface="Consolas" panose="020B0609020204030204" pitchFamily="49" charset="0"/>
              </a:rPr>
              <a:t> repository show \</a:t>
            </a:r>
          </a:p>
          <a:p>
            <a:r>
              <a:rPr lang="en-US" dirty="0">
                <a:latin typeface="Consolas" panose="020B0609020204030204" pitchFamily="49" charset="0"/>
              </a:rPr>
              <a:t>  --name </a:t>
            </a:r>
            <a:r>
              <a:rPr lang="en-US" dirty="0" err="1">
                <a:latin typeface="Consolas" panose="020B0609020204030204" pitchFamily="49" charset="0"/>
              </a:rPr>
              <a:t>devopsulpgc</a:t>
            </a:r>
            <a:r>
              <a:rPr lang="en-US" dirty="0">
                <a:latin typeface="Consolas" panose="020B0609020204030204" pitchFamily="49" charset="0"/>
              </a:rPr>
              <a:t>&lt;username&gt; \</a:t>
            </a:r>
          </a:p>
          <a:p>
            <a:r>
              <a:rPr lang="en-US" dirty="0">
                <a:latin typeface="Consolas" panose="020B0609020204030204" pitchFamily="49" charset="0"/>
              </a:rPr>
              <a:t>  --repository </a:t>
            </a:r>
            <a:r>
              <a:rPr lang="en-US" dirty="0" err="1">
                <a:latin typeface="Consolas" panose="020B0609020204030204" pitchFamily="49" charset="0"/>
              </a:rPr>
              <a:t>inetel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bookreview_back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az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acr</a:t>
            </a:r>
            <a:r>
              <a:rPr lang="en-US" dirty="0">
                <a:latin typeface="Consolas" panose="020B0609020204030204" pitchFamily="49" charset="0"/>
              </a:rPr>
              <a:t> repository show-tags \</a:t>
            </a:r>
          </a:p>
          <a:p>
            <a:r>
              <a:rPr lang="en-US" dirty="0">
                <a:latin typeface="Consolas" panose="020B0609020204030204" pitchFamily="49" charset="0"/>
              </a:rPr>
              <a:t>  --name </a:t>
            </a:r>
            <a:r>
              <a:rPr lang="en-US" dirty="0" err="1">
                <a:latin typeface="Consolas" panose="020B0609020204030204" pitchFamily="49" charset="0"/>
              </a:rPr>
              <a:t>devopsulpgc</a:t>
            </a:r>
            <a:r>
              <a:rPr lang="en-US" dirty="0">
                <a:latin typeface="Consolas" panose="020B0609020204030204" pitchFamily="49" charset="0"/>
              </a:rPr>
              <a:t>&lt;username&gt; \</a:t>
            </a:r>
          </a:p>
          <a:p>
            <a:r>
              <a:rPr lang="en-US" dirty="0">
                <a:latin typeface="Consolas" panose="020B0609020204030204" pitchFamily="49" charset="0"/>
              </a:rPr>
              <a:t>  --repository </a:t>
            </a:r>
            <a:r>
              <a:rPr lang="en-US" dirty="0" err="1">
                <a:latin typeface="Consolas" panose="020B0609020204030204" pitchFamily="49" charset="0"/>
              </a:rPr>
              <a:t>inetel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bookreview_back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968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C15C2-AD0C-3A20-8087-019FCA95A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Virtual Networks (</a:t>
            </a:r>
            <a:r>
              <a:rPr lang="es-ES" dirty="0" err="1"/>
              <a:t>VNet</a:t>
            </a:r>
            <a:r>
              <a:rPr lang="es-E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F9E53-A42E-8659-4FF0-F0132E92A7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Red en la que se despliegan recursos Azure</a:t>
            </a:r>
          </a:p>
          <a:p>
            <a:r>
              <a:rPr lang="es-ES" dirty="0"/>
              <a:t>Lógicamente separadas de otras virtual </a:t>
            </a:r>
            <a:r>
              <a:rPr lang="es-ES" dirty="0" err="1"/>
              <a:t>networks</a:t>
            </a:r>
            <a:endParaRPr lang="es-ES" dirty="0"/>
          </a:p>
          <a:p>
            <a:pPr lvl="1"/>
            <a:r>
              <a:rPr lang="es-ES" dirty="0"/>
              <a:t>Recursos en una </a:t>
            </a:r>
            <a:r>
              <a:rPr lang="es-ES" dirty="0" err="1"/>
              <a:t>VNet</a:t>
            </a:r>
            <a:r>
              <a:rPr lang="es-ES" dirty="0"/>
              <a:t> se pueden comunicar entre sí por defecto</a:t>
            </a:r>
          </a:p>
          <a:p>
            <a:pPr lvl="1"/>
            <a:r>
              <a:rPr lang="es-ES" dirty="0"/>
              <a:t>Recursos en distintas </a:t>
            </a:r>
            <a:r>
              <a:rPr lang="es-ES" dirty="0" err="1"/>
              <a:t>VNet</a:t>
            </a:r>
            <a:r>
              <a:rPr lang="es-ES" dirty="0"/>
              <a:t> NO se pueden comunicar entre sí por defecto</a:t>
            </a:r>
          </a:p>
          <a:p>
            <a:r>
              <a:rPr lang="es-ES" dirty="0"/>
              <a:t>No se pueden expandir a múltiples regiones</a:t>
            </a:r>
          </a:p>
          <a:p>
            <a:r>
              <a:rPr lang="es-ES" dirty="0"/>
              <a:t>No se pueden extender a otras suscripciones</a:t>
            </a:r>
          </a:p>
          <a:p>
            <a:r>
              <a:rPr lang="es-ES" dirty="0"/>
              <a:t>Pueden interconectarse mediante </a:t>
            </a:r>
            <a:r>
              <a:rPr lang="es-ES" i="1" dirty="0" err="1"/>
              <a:t>peering</a:t>
            </a:r>
            <a:endParaRPr lang="es-ES" dirty="0"/>
          </a:p>
          <a:p>
            <a:r>
              <a:rPr lang="es-ES" dirty="0"/>
              <a:t>Pueden segmentarse mediante </a:t>
            </a:r>
            <a:r>
              <a:rPr lang="es-ES" i="1" dirty="0" err="1"/>
              <a:t>subnets</a:t>
            </a:r>
            <a:endParaRPr lang="es-ES" i="1" dirty="0"/>
          </a:p>
          <a:p>
            <a:r>
              <a:rPr lang="es-ES" i="1" dirty="0"/>
              <a:t>Network Security </a:t>
            </a:r>
            <a:r>
              <a:rPr lang="es-ES" i="1" dirty="0" err="1"/>
              <a:t>Groups</a:t>
            </a:r>
            <a:r>
              <a:rPr lang="es-ES" dirty="0"/>
              <a:t> como firewalls a nivel de </a:t>
            </a:r>
            <a:r>
              <a:rPr lang="es-ES" i="1" dirty="0" err="1"/>
              <a:t>subnet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4110170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E81935-70A9-F2EC-F471-10C25377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Virtual Networks (</a:t>
            </a:r>
            <a:r>
              <a:rPr lang="es-ES" dirty="0" err="1"/>
              <a:t>VNet</a:t>
            </a:r>
            <a:r>
              <a:rPr lang="es-E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CBD0EF-6CBD-1786-FF3C-7E5B90B30B19}"/>
              </a:ext>
            </a:extLst>
          </p:cNvPr>
          <p:cNvSpPr txBox="1"/>
          <p:nvPr/>
        </p:nvSpPr>
        <p:spPr>
          <a:xfrm>
            <a:off x="1847821" y="1050990"/>
            <a:ext cx="544835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az</a:t>
            </a:r>
            <a:r>
              <a:rPr lang="en-US" dirty="0">
                <a:latin typeface="Consolas" panose="020B0609020204030204" pitchFamily="49" charset="0"/>
              </a:rPr>
              <a:t> network </a:t>
            </a:r>
            <a:r>
              <a:rPr lang="en-US" dirty="0" err="1">
                <a:latin typeface="Consolas" panose="020B0609020204030204" pitchFamily="49" charset="0"/>
              </a:rPr>
              <a:t>vnet</a:t>
            </a:r>
            <a:r>
              <a:rPr lang="en-US" dirty="0">
                <a:latin typeface="Consolas" panose="020B0609020204030204" pitchFamily="49" charset="0"/>
              </a:rPr>
              <a:t> create \</a:t>
            </a:r>
          </a:p>
          <a:p>
            <a:r>
              <a:rPr lang="en-US" dirty="0">
                <a:latin typeface="Consolas" panose="020B0609020204030204" pitchFamily="49" charset="0"/>
              </a:rPr>
              <a:t>  --name </a:t>
            </a:r>
            <a:r>
              <a:rPr lang="en-US" dirty="0" err="1">
                <a:latin typeface="Consolas" panose="020B0609020204030204" pitchFamily="49" charset="0"/>
              </a:rPr>
              <a:t>containerapps-vnet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--resource-group </a:t>
            </a:r>
            <a:r>
              <a:rPr lang="en-US" dirty="0" err="1">
                <a:latin typeface="Consolas" panose="020B0609020204030204" pitchFamily="49" charset="0"/>
              </a:rPr>
              <a:t>devops-ulpgc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--location </a:t>
            </a:r>
            <a:r>
              <a:rPr lang="en-US" dirty="0" err="1">
                <a:latin typeface="Consolas" panose="020B0609020204030204" pitchFamily="49" charset="0"/>
              </a:rPr>
              <a:t>westeurope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az</a:t>
            </a:r>
            <a:r>
              <a:rPr lang="en-US" dirty="0">
                <a:latin typeface="Consolas" panose="020B0609020204030204" pitchFamily="49" charset="0"/>
              </a:rPr>
              <a:t> network </a:t>
            </a:r>
            <a:r>
              <a:rPr lang="en-US" dirty="0" err="1">
                <a:latin typeface="Consolas" panose="020B0609020204030204" pitchFamily="49" charset="0"/>
              </a:rPr>
              <a:t>vnet</a:t>
            </a:r>
            <a:r>
              <a:rPr lang="en-US" dirty="0">
                <a:latin typeface="Consolas" panose="020B0609020204030204" pitchFamily="49" charset="0"/>
              </a:rPr>
              <a:t> subnet create \</a:t>
            </a:r>
          </a:p>
          <a:p>
            <a:r>
              <a:rPr lang="en-US" dirty="0">
                <a:latin typeface="Consolas" panose="020B0609020204030204" pitchFamily="49" charset="0"/>
              </a:rPr>
              <a:t>  --resource-group </a:t>
            </a:r>
            <a:r>
              <a:rPr lang="en-US" dirty="0" err="1">
                <a:latin typeface="Consolas" panose="020B0609020204030204" pitchFamily="49" charset="0"/>
              </a:rPr>
              <a:t>devops-ulpgc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--</a:t>
            </a:r>
            <a:r>
              <a:rPr lang="en-US" dirty="0" err="1">
                <a:latin typeface="Consolas" panose="020B0609020204030204" pitchFamily="49" charset="0"/>
              </a:rPr>
              <a:t>vnet</a:t>
            </a:r>
            <a:r>
              <a:rPr lang="en-US" dirty="0">
                <a:latin typeface="Consolas" panose="020B0609020204030204" pitchFamily="49" charset="0"/>
              </a:rPr>
              <a:t>-name </a:t>
            </a:r>
            <a:r>
              <a:rPr lang="en-US" dirty="0" err="1">
                <a:latin typeface="Consolas" panose="020B0609020204030204" pitchFamily="49" charset="0"/>
              </a:rPr>
              <a:t>containerapps-vnet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--name </a:t>
            </a:r>
            <a:r>
              <a:rPr lang="en-US" dirty="0" err="1">
                <a:latin typeface="Consolas" panose="020B0609020204030204" pitchFamily="49" charset="0"/>
              </a:rPr>
              <a:t>containerapps</a:t>
            </a:r>
            <a:r>
              <a:rPr lang="en-US" dirty="0">
                <a:latin typeface="Consolas" panose="020B0609020204030204" pitchFamily="49" charset="0"/>
              </a:rPr>
              <a:t>-subnet \</a:t>
            </a:r>
          </a:p>
          <a:p>
            <a:r>
              <a:rPr lang="en-US" dirty="0">
                <a:latin typeface="Consolas" panose="020B0609020204030204" pitchFamily="49" charset="0"/>
              </a:rPr>
              <a:t>  --address-prefixes 10.0.0.0/21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az</a:t>
            </a:r>
            <a:r>
              <a:rPr lang="en-US" dirty="0">
                <a:latin typeface="Consolas" panose="020B0609020204030204" pitchFamily="49" charset="0"/>
              </a:rPr>
              <a:t> network </a:t>
            </a:r>
            <a:r>
              <a:rPr lang="en-US" dirty="0" err="1">
                <a:latin typeface="Consolas" panose="020B0609020204030204" pitchFamily="49" charset="0"/>
              </a:rPr>
              <a:t>vnet</a:t>
            </a:r>
            <a:r>
              <a:rPr lang="en-US" dirty="0">
                <a:latin typeface="Consolas" panose="020B0609020204030204" pitchFamily="49" charset="0"/>
              </a:rPr>
              <a:t> subnet create \</a:t>
            </a:r>
          </a:p>
          <a:p>
            <a:r>
              <a:rPr lang="en-US" dirty="0">
                <a:latin typeface="Consolas" panose="020B0609020204030204" pitchFamily="49" charset="0"/>
              </a:rPr>
              <a:t>  --resource-group </a:t>
            </a:r>
            <a:r>
              <a:rPr lang="en-US" dirty="0" err="1">
                <a:latin typeface="Consolas" panose="020B0609020204030204" pitchFamily="49" charset="0"/>
              </a:rPr>
              <a:t>devops-ulpgc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--</a:t>
            </a:r>
            <a:r>
              <a:rPr lang="en-US" dirty="0" err="1">
                <a:latin typeface="Consolas" panose="020B0609020204030204" pitchFamily="49" charset="0"/>
              </a:rPr>
              <a:t>vnet</a:t>
            </a:r>
            <a:r>
              <a:rPr lang="en-US" dirty="0">
                <a:latin typeface="Consolas" panose="020B0609020204030204" pitchFamily="49" charset="0"/>
              </a:rPr>
              <a:t>-name </a:t>
            </a:r>
            <a:r>
              <a:rPr lang="en-US" dirty="0" err="1">
                <a:latin typeface="Consolas" panose="020B0609020204030204" pitchFamily="49" charset="0"/>
              </a:rPr>
              <a:t>containerapps-vnet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--name </a:t>
            </a:r>
            <a:r>
              <a:rPr lang="en-US" dirty="0" err="1">
                <a:latin typeface="Consolas" panose="020B0609020204030204" pitchFamily="49" charset="0"/>
              </a:rPr>
              <a:t>postgres</a:t>
            </a:r>
            <a:r>
              <a:rPr lang="en-US" dirty="0">
                <a:latin typeface="Consolas" panose="020B0609020204030204" pitchFamily="49" charset="0"/>
              </a:rPr>
              <a:t>-subnet \</a:t>
            </a:r>
          </a:p>
          <a:p>
            <a:r>
              <a:rPr lang="en-US" dirty="0">
                <a:latin typeface="Consolas" panose="020B0609020204030204" pitchFamily="49" charset="0"/>
              </a:rPr>
              <a:t>  --address-prefixes 10.0.8.0/24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30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07F19-F95F-A30C-CCE8-607C206D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Azure </a:t>
            </a:r>
            <a:r>
              <a:rPr lang="es-ES" dirty="0" err="1"/>
              <a:t>Database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PostgreSQL - Flexible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3678C-1669-6325-9ACE-DAA53A5A3D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Azure proporciona muchas soluciones de datos como servicios en la nube</a:t>
            </a:r>
          </a:p>
          <a:p>
            <a:r>
              <a:rPr lang="es-ES" dirty="0"/>
              <a:t>Bases de datos relacionales, bases de datos NoSQL, almacenes de objetos</a:t>
            </a:r>
          </a:p>
          <a:p>
            <a:r>
              <a:rPr lang="es-ES" dirty="0"/>
              <a:t>Servicios totalmente gestionados</a:t>
            </a:r>
          </a:p>
          <a:p>
            <a:r>
              <a:rPr lang="es-ES" dirty="0"/>
              <a:t>Puede ser parte de la aplicación de Azure o completamente independiente</a:t>
            </a:r>
          </a:p>
          <a:p>
            <a:r>
              <a:rPr lang="es-ES" dirty="0"/>
              <a:t>Varios modelos de precios</a:t>
            </a:r>
          </a:p>
          <a:p>
            <a:r>
              <a:rPr lang="es-ES" dirty="0"/>
              <a:t>Siempre mejor que las soluciones no gestionadas</a:t>
            </a:r>
          </a:p>
        </p:txBody>
      </p:sp>
    </p:spTree>
    <p:extLst>
      <p:ext uri="{BB962C8B-B14F-4D97-AF65-F5344CB8AC3E}">
        <p14:creationId xmlns:p14="http://schemas.microsoft.com/office/powerpoint/2010/main" val="1352442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07F19-F95F-A30C-CCE8-607C206D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Azure </a:t>
            </a:r>
            <a:r>
              <a:rPr lang="es-ES" dirty="0" err="1"/>
              <a:t>Database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PostgreSQL - Flexible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3678C-1669-6325-9ACE-DAA53A5A3D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s-ES" dirty="0"/>
              <a:t>PostgreSQL gestionado por Azure</a:t>
            </a:r>
          </a:p>
          <a:p>
            <a:r>
              <a:rPr lang="es-ES" dirty="0"/>
              <a:t>Funciona como cualquier otra base de datos PostgreSQL con las mismas herramientas</a:t>
            </a:r>
          </a:p>
          <a:p>
            <a:r>
              <a:rPr lang="es-ES" dirty="0"/>
              <a:t>Gran compatibilidad con la base de datos PostgreSQL local</a:t>
            </a:r>
          </a:p>
          <a:p>
            <a:r>
              <a:rPr lang="es-ES" dirty="0"/>
              <a:t>Incluye implementación a </a:t>
            </a:r>
            <a:r>
              <a:rPr lang="es-ES" dirty="0" err="1"/>
              <a:t>hiperescala</a:t>
            </a:r>
            <a:endParaRPr lang="es-ES" dirty="0"/>
          </a:p>
          <a:p>
            <a:r>
              <a:rPr lang="es-ES" dirty="0"/>
              <a:t>Ofrece seguridad integrada, copias de seguridad, disponibilidad y más</a:t>
            </a:r>
          </a:p>
        </p:txBody>
      </p:sp>
    </p:spTree>
    <p:extLst>
      <p:ext uri="{BB962C8B-B14F-4D97-AF65-F5344CB8AC3E}">
        <p14:creationId xmlns:p14="http://schemas.microsoft.com/office/powerpoint/2010/main" val="3816314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07F19-F95F-A30C-CCE8-607C206D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Azure </a:t>
            </a:r>
            <a:r>
              <a:rPr lang="es-ES" dirty="0" err="1"/>
              <a:t>Database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PostgreSQL - Flexible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9B864-BBC7-FCB8-C44D-F0E931C4A6DF}"/>
              </a:ext>
            </a:extLst>
          </p:cNvPr>
          <p:cNvSpPr txBox="1"/>
          <p:nvPr/>
        </p:nvSpPr>
        <p:spPr>
          <a:xfrm>
            <a:off x="2233868" y="1622555"/>
            <a:ext cx="468679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az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postgres</a:t>
            </a:r>
            <a:r>
              <a:rPr lang="en-US" dirty="0">
                <a:latin typeface="Consolas" panose="020B0609020204030204" pitchFamily="49" charset="0"/>
              </a:rPr>
              <a:t> flexible-server create \</a:t>
            </a:r>
          </a:p>
          <a:p>
            <a:r>
              <a:rPr lang="en-US" dirty="0">
                <a:latin typeface="Consolas" panose="020B0609020204030204" pitchFamily="49" charset="0"/>
              </a:rPr>
              <a:t>   --resource-group </a:t>
            </a:r>
            <a:r>
              <a:rPr lang="en-US" dirty="0" err="1">
                <a:latin typeface="Consolas" panose="020B0609020204030204" pitchFamily="49" charset="0"/>
              </a:rPr>
              <a:t>devops-ulpgc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 --name </a:t>
            </a:r>
            <a:r>
              <a:rPr lang="en-US" dirty="0" err="1">
                <a:latin typeface="Consolas" panose="020B0609020204030204" pitchFamily="49" charset="0"/>
              </a:rPr>
              <a:t>devopsulpgc</a:t>
            </a:r>
            <a:r>
              <a:rPr lang="en-US" dirty="0">
                <a:latin typeface="Consolas" panose="020B0609020204030204" pitchFamily="49" charset="0"/>
              </a:rPr>
              <a:t>&lt;username&gt;  \</a:t>
            </a:r>
          </a:p>
          <a:p>
            <a:r>
              <a:rPr lang="en-US" dirty="0">
                <a:latin typeface="Consolas" panose="020B0609020204030204" pitchFamily="49" charset="0"/>
              </a:rPr>
              <a:t>   --location </a:t>
            </a:r>
            <a:r>
              <a:rPr lang="en-US" dirty="0" err="1">
                <a:latin typeface="Consolas" panose="020B0609020204030204" pitchFamily="49" charset="0"/>
              </a:rPr>
              <a:t>westeurope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 --admin-user </a:t>
            </a:r>
            <a:r>
              <a:rPr lang="en-US" dirty="0" err="1">
                <a:latin typeface="Consolas" panose="020B0609020204030204" pitchFamily="49" charset="0"/>
              </a:rPr>
              <a:t>bookreview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 --admin-password </a:t>
            </a:r>
            <a:r>
              <a:rPr lang="en-US" dirty="0" err="1">
                <a:latin typeface="Consolas" panose="020B0609020204030204" pitchFamily="49" charset="0"/>
              </a:rPr>
              <a:t>bookreview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 --</a:t>
            </a:r>
            <a:r>
              <a:rPr lang="en-US" dirty="0" err="1">
                <a:latin typeface="Consolas" panose="020B0609020204030204" pitchFamily="49" charset="0"/>
              </a:rPr>
              <a:t>vnet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containerapps-vnet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 --subnet </a:t>
            </a:r>
            <a:r>
              <a:rPr lang="en-US" dirty="0" err="1">
                <a:latin typeface="Consolas" panose="020B0609020204030204" pitchFamily="49" charset="0"/>
              </a:rPr>
              <a:t>postgres</a:t>
            </a:r>
            <a:r>
              <a:rPr lang="en-US" dirty="0">
                <a:latin typeface="Consolas" panose="020B0609020204030204" pitchFamily="49" charset="0"/>
              </a:rPr>
              <a:t>-subnet \</a:t>
            </a:r>
          </a:p>
          <a:p>
            <a:r>
              <a:rPr lang="en-US" dirty="0">
                <a:latin typeface="Consolas" panose="020B0609020204030204" pitchFamily="49" charset="0"/>
              </a:rPr>
              <a:t>   --tier Burstable \</a:t>
            </a:r>
          </a:p>
          <a:p>
            <a:r>
              <a:rPr lang="en-US" dirty="0">
                <a:latin typeface="Consolas" panose="020B0609020204030204" pitchFamily="49" charset="0"/>
              </a:rPr>
              <a:t>   --</a:t>
            </a:r>
            <a:r>
              <a:rPr lang="en-US" dirty="0" err="1">
                <a:latin typeface="Consolas" panose="020B0609020204030204" pitchFamily="49" charset="0"/>
              </a:rPr>
              <a:t>sku</a:t>
            </a:r>
            <a:r>
              <a:rPr lang="en-US" dirty="0">
                <a:latin typeface="Consolas" panose="020B0609020204030204" pitchFamily="49" charset="0"/>
              </a:rPr>
              <a:t>-name Standard_B2s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az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postgres</a:t>
            </a:r>
            <a:r>
              <a:rPr lang="en-US" dirty="0">
                <a:latin typeface="Consolas" panose="020B0609020204030204" pitchFamily="49" charset="0"/>
              </a:rPr>
              <a:t> flexible-server </a:t>
            </a:r>
            <a:r>
              <a:rPr lang="en-US" dirty="0" err="1">
                <a:latin typeface="Consolas" panose="020B0609020204030204" pitchFamily="49" charset="0"/>
              </a:rPr>
              <a:t>db</a:t>
            </a:r>
            <a:r>
              <a:rPr lang="en-US" dirty="0">
                <a:latin typeface="Consolas" panose="020B0609020204030204" pitchFamily="49" charset="0"/>
              </a:rPr>
              <a:t> create \</a:t>
            </a:r>
          </a:p>
          <a:p>
            <a:r>
              <a:rPr lang="en-US" dirty="0">
                <a:latin typeface="Consolas" panose="020B0609020204030204" pitchFamily="49" charset="0"/>
              </a:rPr>
              <a:t>   --resource-group </a:t>
            </a:r>
            <a:r>
              <a:rPr lang="en-US" dirty="0" err="1">
                <a:latin typeface="Consolas" panose="020B0609020204030204" pitchFamily="49" charset="0"/>
              </a:rPr>
              <a:t>devops-ulpgc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 --server-name </a:t>
            </a:r>
            <a:r>
              <a:rPr lang="en-US" dirty="0" err="1">
                <a:latin typeface="Consolas" panose="020B0609020204030204" pitchFamily="49" charset="0"/>
              </a:rPr>
              <a:t>devopsulpgc</a:t>
            </a:r>
            <a:r>
              <a:rPr lang="en-US" dirty="0">
                <a:latin typeface="Consolas" panose="020B0609020204030204" pitchFamily="49" charset="0"/>
              </a:rPr>
              <a:t>&lt;username&gt; \</a:t>
            </a:r>
          </a:p>
          <a:p>
            <a:r>
              <a:rPr lang="en-US" dirty="0">
                <a:latin typeface="Consolas" panose="020B0609020204030204" pitchFamily="49" charset="0"/>
              </a:rPr>
              <a:t>   --database-name </a:t>
            </a:r>
            <a:r>
              <a:rPr lang="en-US" dirty="0" err="1">
                <a:latin typeface="Consolas" panose="020B0609020204030204" pitchFamily="49" charset="0"/>
              </a:rPr>
              <a:t>bookreview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994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4F2CF-2B7A-B451-CD50-C627D75B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Características de </a:t>
            </a:r>
            <a:r>
              <a:rPr lang="es-ES" dirty="0" err="1"/>
              <a:t>cloud</a:t>
            </a:r>
            <a:r>
              <a:rPr lang="es-ES" dirty="0"/>
              <a:t> </a:t>
            </a:r>
            <a:r>
              <a:rPr lang="es-ES" dirty="0" err="1"/>
              <a:t>computing</a:t>
            </a:r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33CAF-2264-57C8-C38C-F56D4266DA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Resource Pooling</a:t>
            </a:r>
          </a:p>
          <a:p>
            <a:pPr lvl="1"/>
            <a:r>
              <a:rPr lang="es-ES" dirty="0"/>
              <a:t>Los recursos físicos se comparten entre los clientes.</a:t>
            </a:r>
          </a:p>
          <a:p>
            <a:pPr lvl="1"/>
            <a:r>
              <a:rPr lang="es-ES" dirty="0"/>
              <a:t>La nube decide qué recurso físico asignar para los servicios virtuales de un cliente</a:t>
            </a:r>
          </a:p>
          <a:p>
            <a:pPr lvl="1"/>
            <a:r>
              <a:rPr lang="es-ES" dirty="0"/>
              <a:t>Algunos servicios avanzados en la nube permiten la separación de los recursos físicos</a:t>
            </a:r>
            <a:endParaRPr lang="en-US" dirty="0"/>
          </a:p>
          <a:p>
            <a:r>
              <a:rPr lang="en-US" dirty="0"/>
              <a:t>Rapid Elasticity</a:t>
            </a:r>
          </a:p>
          <a:p>
            <a:pPr lvl="1"/>
            <a:r>
              <a:rPr lang="es-ES" dirty="0"/>
              <a:t>Los recursos se pueden escalar hacia arriba y hacia abajo según sea necesario, automáticamente</a:t>
            </a:r>
          </a:p>
          <a:p>
            <a:pPr lvl="1"/>
            <a:r>
              <a:rPr lang="es-ES" dirty="0"/>
              <a:t>No es necesario comprar recursos para un escenario pico de una sola vez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142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ES" dirty="0"/>
              <a:t>¿Qué es </a:t>
            </a:r>
            <a:r>
              <a:rPr lang="es-ES" dirty="0" err="1"/>
              <a:t>Kubernetes</a:t>
            </a:r>
            <a:r>
              <a:rPr lang="es-ES" dirty="0"/>
              <a:t>?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E86D4-121B-C61D-363D-533261B810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304165" indent="-304165"/>
            <a:r>
              <a:rPr lang="en-US" dirty="0" err="1">
                <a:cs typeface="Calibri"/>
              </a:rPr>
              <a:t>Orquestador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contenedores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más</a:t>
            </a:r>
            <a:r>
              <a:rPr lang="en-US" dirty="0">
                <a:cs typeface="Calibri"/>
              </a:rPr>
              <a:t> popular</a:t>
            </a:r>
          </a:p>
          <a:p>
            <a:pPr marL="304165" indent="-304165"/>
            <a:r>
              <a:rPr lang="en-US" dirty="0" err="1">
                <a:cs typeface="Calibri"/>
              </a:rPr>
              <a:t>Permite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varios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nodos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puedan</a:t>
            </a:r>
            <a:r>
              <a:rPr lang="en-US" dirty="0">
                <a:cs typeface="Calibri"/>
              </a:rPr>
              <a:t> ser </a:t>
            </a:r>
            <a:r>
              <a:rPr lang="en-US" dirty="0" err="1">
                <a:cs typeface="Calibri"/>
              </a:rPr>
              <a:t>gestionados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unidad</a:t>
            </a:r>
            <a:endParaRPr lang="en-US" dirty="0">
              <a:cs typeface="Calibri"/>
            </a:endParaRPr>
          </a:p>
          <a:p>
            <a:pPr marL="761365" lvl="1" indent="-304165"/>
            <a:r>
              <a:rPr lang="en-US" dirty="0">
                <a:cs typeface="Calibri"/>
              </a:rPr>
              <a:t>Conjunto de  APIs que se </a:t>
            </a:r>
            <a:r>
              <a:rPr lang="en-US" dirty="0" err="1">
                <a:cs typeface="Calibri"/>
              </a:rPr>
              <a:t>ejecutan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contenedores</a:t>
            </a:r>
            <a:endParaRPr lang="en-US" dirty="0">
              <a:cs typeface="Calibri"/>
            </a:endParaRPr>
          </a:p>
          <a:p>
            <a:pPr marL="761365" lvl="1" indent="-304165"/>
            <a:r>
              <a:rPr lang="en-US" dirty="0" err="1">
                <a:cs typeface="Calibri"/>
              </a:rPr>
              <a:t>Despliega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gestiona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sobre</a:t>
            </a:r>
            <a:r>
              <a:rPr lang="en-US" dirty="0">
                <a:cs typeface="Calibri"/>
              </a:rPr>
              <a:t> un </a:t>
            </a:r>
            <a:r>
              <a:rPr lang="en-US" i="1" dirty="0">
                <a:cs typeface="Calibri"/>
              </a:rPr>
              <a:t>runtime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configuración</a:t>
            </a:r>
            <a:r>
              <a:rPr lang="en-US" dirty="0">
                <a:cs typeface="Calibri"/>
              </a:rPr>
              <a:t> multi-</a:t>
            </a:r>
            <a:r>
              <a:rPr lang="en-US" dirty="0" err="1">
                <a:cs typeface="Calibri"/>
              </a:rPr>
              <a:t>nodo</a:t>
            </a:r>
            <a:endParaRPr lang="en-US" dirty="0">
              <a:cs typeface="Calibri"/>
            </a:endParaRPr>
          </a:p>
          <a:p>
            <a:pPr marL="1219915" lvl="2" indent="-304165"/>
            <a:r>
              <a:rPr lang="en-US" dirty="0" err="1">
                <a:cs typeface="Calibri"/>
              </a:rPr>
              <a:t>containerd</a:t>
            </a:r>
            <a:endParaRPr lang="en-US" dirty="0">
              <a:cs typeface="Calibri"/>
            </a:endParaRPr>
          </a:p>
          <a:p>
            <a:pPr marL="1219915" lvl="2" indent="-304165"/>
            <a:r>
              <a:rPr lang="en-US" dirty="0">
                <a:cs typeface="Calibri"/>
              </a:rPr>
              <a:t>CRI-O</a:t>
            </a:r>
          </a:p>
          <a:p>
            <a:pPr marL="761365" lvl="1" indent="-304165"/>
            <a:r>
              <a:rPr lang="en-US" dirty="0" err="1">
                <a:cs typeface="Calibri"/>
              </a:rPr>
              <a:t>Proporciona</a:t>
            </a:r>
            <a:r>
              <a:rPr lang="en-US" dirty="0">
                <a:cs typeface="Calibri"/>
              </a:rPr>
              <a:t> API y CLI (</a:t>
            </a:r>
            <a:r>
              <a:rPr lang="en-US" dirty="0" err="1">
                <a:latin typeface="Consolas" panose="020B0609020204030204" pitchFamily="49" charset="0"/>
                <a:cs typeface="Calibri"/>
              </a:rPr>
              <a:t>kubectl</a:t>
            </a:r>
            <a:r>
              <a:rPr lang="en-US" dirty="0">
                <a:cs typeface="Calibri"/>
              </a:rPr>
              <a:t>) para </a:t>
            </a:r>
            <a:r>
              <a:rPr lang="en-US" dirty="0" err="1">
                <a:cs typeface="Calibri"/>
              </a:rPr>
              <a:t>gestionar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contenedores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 err="1">
                <a:cs typeface="Calibri"/>
              </a:rPr>
              <a:t>Liberado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por</a:t>
            </a:r>
            <a:r>
              <a:rPr lang="en-US" dirty="0">
                <a:cs typeface="Calibri"/>
              </a:rPr>
              <a:t> Google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2015 y </a:t>
            </a:r>
            <a:r>
              <a:rPr lang="en-US" dirty="0" err="1">
                <a:cs typeface="Calibri"/>
              </a:rPr>
              <a:t>donado</a:t>
            </a:r>
            <a:r>
              <a:rPr lang="en-US" dirty="0">
                <a:cs typeface="Calibri"/>
              </a:rPr>
              <a:t> a CNCF</a:t>
            </a:r>
          </a:p>
          <a:p>
            <a:pPr marL="304165" indent="-304165"/>
            <a:r>
              <a:rPr lang="en-US" dirty="0" err="1">
                <a:cs typeface="Calibri"/>
              </a:rPr>
              <a:t>Ofrecido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servicio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gestionado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proveedores</a:t>
            </a:r>
            <a:r>
              <a:rPr lang="en-US" dirty="0">
                <a:cs typeface="Calibri"/>
              </a:rPr>
              <a:t> de </a:t>
            </a:r>
            <a:r>
              <a:rPr lang="en-US" i="1" dirty="0">
                <a:cs typeface="Calibri"/>
              </a:rPr>
              <a:t>cloud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5476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2001E5-9142-5BAC-4B1E-E83873C5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¿Por qué </a:t>
            </a:r>
            <a:r>
              <a:rPr lang="es-ES" dirty="0" err="1"/>
              <a:t>Kubernetes</a:t>
            </a:r>
            <a:r>
              <a:rPr lang="es-ES" dirty="0"/>
              <a:t>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8D412C-5F38-CF5C-5768-418569CB9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¿Cómo desplegar y mantener varios (quizá cientos) de contenedores en varios nodos?</a:t>
            </a:r>
          </a:p>
          <a:p>
            <a:pPr lvl="1"/>
            <a:r>
              <a:rPr lang="es-ES" dirty="0"/>
              <a:t>Automatización del ciclo de vida de los contenedores</a:t>
            </a:r>
          </a:p>
          <a:p>
            <a:pPr lvl="1"/>
            <a:r>
              <a:rPr lang="es-ES" dirty="0"/>
              <a:t>Escalado horizontal y vertical</a:t>
            </a:r>
          </a:p>
          <a:p>
            <a:pPr lvl="1"/>
            <a:r>
              <a:rPr lang="es-ES" dirty="0"/>
              <a:t>Regeneración tras fallo</a:t>
            </a:r>
          </a:p>
          <a:p>
            <a:pPr lvl="1"/>
            <a:r>
              <a:rPr lang="es-ES" dirty="0"/>
              <a:t>Actualización (blue/</a:t>
            </a:r>
            <a:r>
              <a:rPr lang="es-ES" dirty="0" err="1"/>
              <a:t>green</a:t>
            </a:r>
            <a:r>
              <a:rPr lang="es-ES" dirty="0"/>
              <a:t> </a:t>
            </a:r>
            <a:r>
              <a:rPr lang="es-ES" dirty="0" err="1"/>
              <a:t>deploy</a:t>
            </a:r>
            <a:r>
              <a:rPr lang="es-ES" dirty="0"/>
              <a:t>)</a:t>
            </a:r>
          </a:p>
          <a:p>
            <a:pPr lvl="1"/>
            <a:r>
              <a:rPr lang="es-ES" dirty="0" err="1"/>
              <a:t>Ubicáción</a:t>
            </a:r>
            <a:r>
              <a:rPr lang="es-ES" dirty="0"/>
              <a:t> (¿en qué nodo?)</a:t>
            </a:r>
          </a:p>
          <a:p>
            <a:pPr lvl="1"/>
            <a:r>
              <a:rPr lang="es-ES" dirty="0"/>
              <a:t>Conectividad entre nodos</a:t>
            </a:r>
          </a:p>
          <a:p>
            <a:pPr lvl="1"/>
            <a:r>
              <a:rPr lang="es-ES" dirty="0"/>
              <a:t>Almacenamiento de secretos (claves, contraseñas, etc.)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46409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8E37C-636A-37E4-6343-1B90AB31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2800" dirty="0"/>
              <a:t>¿Qué opciones ofrece Azure para desplegar contenedores?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C6BE81-DEF4-0051-0345-C7DBCB429336}"/>
              </a:ext>
            </a:extLst>
          </p:cNvPr>
          <p:cNvGrpSpPr/>
          <p:nvPr/>
        </p:nvGrpSpPr>
        <p:grpSpPr>
          <a:xfrm>
            <a:off x="419542" y="1901790"/>
            <a:ext cx="1867829" cy="1844574"/>
            <a:chOff x="889425" y="1810797"/>
            <a:chExt cx="1867829" cy="1844574"/>
          </a:xfrm>
        </p:grpSpPr>
        <p:pic>
          <p:nvPicPr>
            <p:cNvPr id="1026" name="Picture 2" descr="Azure Container Instances | Pensando bajo la lluvia">
              <a:extLst>
                <a:ext uri="{FF2B5EF4-FFF2-40B4-BE49-F238E27FC236}">
                  <a16:creationId xmlns:a16="http://schemas.microsoft.com/office/drawing/2014/main" id="{5D901C3A-0DE7-15B5-C87D-B5F6E2459D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1848" y="1810797"/>
              <a:ext cx="1382984" cy="1364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73F1FE1-C08C-C8C1-946E-83924FE07F47}"/>
                </a:ext>
              </a:extLst>
            </p:cNvPr>
            <p:cNvSpPr txBox="1"/>
            <p:nvPr/>
          </p:nvSpPr>
          <p:spPr>
            <a:xfrm>
              <a:off x="889425" y="3347594"/>
              <a:ext cx="18678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Container </a:t>
              </a:r>
              <a:r>
                <a:rPr lang="es-ES" dirty="0" err="1"/>
                <a:t>Instances</a:t>
              </a:r>
              <a:endParaRPr lang="es-E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3AB265D-2B91-C047-2114-DF7E2519892C}"/>
              </a:ext>
            </a:extLst>
          </p:cNvPr>
          <p:cNvGrpSpPr/>
          <p:nvPr/>
        </p:nvGrpSpPr>
        <p:grpSpPr>
          <a:xfrm>
            <a:off x="4790475" y="1901790"/>
            <a:ext cx="1700561" cy="1933847"/>
            <a:chOff x="5006898" y="2074127"/>
            <a:chExt cx="1700561" cy="1933847"/>
          </a:xfrm>
        </p:grpSpPr>
        <p:pic>
          <p:nvPicPr>
            <p:cNvPr id="1028" name="Picture 4" descr="Azure DevOps Services | Microsoft Azure">
              <a:extLst>
                <a:ext uri="{FF2B5EF4-FFF2-40B4-BE49-F238E27FC236}">
                  <a16:creationId xmlns:a16="http://schemas.microsoft.com/office/drawing/2014/main" id="{054611C3-056F-35E2-298D-A6074C3A2D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9368" y="2074127"/>
              <a:ext cx="1195620" cy="1195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C955C5E-F2FC-1609-916F-0A995E6C7438}"/>
                </a:ext>
              </a:extLst>
            </p:cNvPr>
            <p:cNvSpPr txBox="1"/>
            <p:nvPr/>
          </p:nvSpPr>
          <p:spPr>
            <a:xfrm>
              <a:off x="5006898" y="3484754"/>
              <a:ext cx="17005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Azure </a:t>
              </a:r>
              <a:r>
                <a:rPr lang="es-ES" dirty="0" err="1"/>
                <a:t>Kubernetes</a:t>
              </a:r>
              <a:r>
                <a:rPr lang="es-ES" dirty="0"/>
                <a:t> </a:t>
              </a:r>
              <a:r>
                <a:rPr lang="es-ES" dirty="0" err="1"/>
                <a:t>Services</a:t>
              </a:r>
              <a:r>
                <a:rPr lang="es-ES" dirty="0"/>
                <a:t> (AKS)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8161423-B561-68A8-DE2D-6F0000AC4631}"/>
              </a:ext>
            </a:extLst>
          </p:cNvPr>
          <p:cNvGrpSpPr/>
          <p:nvPr/>
        </p:nvGrpSpPr>
        <p:grpSpPr>
          <a:xfrm>
            <a:off x="2824665" y="1901790"/>
            <a:ext cx="1364626" cy="1971344"/>
            <a:chOff x="3199763" y="2207247"/>
            <a:chExt cx="1364626" cy="1971344"/>
          </a:xfrm>
        </p:grpSpPr>
        <p:pic>
          <p:nvPicPr>
            <p:cNvPr id="1030" name="Picture 6" descr="App Service — Build and Host Web Apps | Microsoft Azure">
              <a:extLst>
                <a:ext uri="{FF2B5EF4-FFF2-40B4-BE49-F238E27FC236}">
                  <a16:creationId xmlns:a16="http://schemas.microsoft.com/office/drawing/2014/main" id="{5725B1F1-E04D-818D-ACBD-A2F16EE878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9763" y="2207247"/>
              <a:ext cx="1364626" cy="1364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2B5324-AD07-EC91-525D-C1B428BC7F75}"/>
                </a:ext>
              </a:extLst>
            </p:cNvPr>
            <p:cNvSpPr txBox="1"/>
            <p:nvPr/>
          </p:nvSpPr>
          <p:spPr>
            <a:xfrm>
              <a:off x="3361455" y="3655371"/>
              <a:ext cx="10412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Azure App </a:t>
              </a:r>
              <a:r>
                <a:rPr lang="es-ES" dirty="0" err="1"/>
                <a:t>Services</a:t>
              </a:r>
              <a:endParaRPr lang="es-E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F6B721-F1B7-99A4-C2EA-DC586C09FA60}"/>
              </a:ext>
            </a:extLst>
          </p:cNvPr>
          <p:cNvGrpSpPr/>
          <p:nvPr/>
        </p:nvGrpSpPr>
        <p:grpSpPr>
          <a:xfrm>
            <a:off x="6721654" y="1901790"/>
            <a:ext cx="1936749" cy="1718404"/>
            <a:chOff x="7017162" y="1901790"/>
            <a:chExt cx="1936749" cy="1718404"/>
          </a:xfrm>
        </p:grpSpPr>
        <p:pic>
          <p:nvPicPr>
            <p:cNvPr id="1034" name="Picture 10" descr="Understanding the Azure Container Apps Service - Optimus Information">
              <a:extLst>
                <a:ext uri="{FF2B5EF4-FFF2-40B4-BE49-F238E27FC236}">
                  <a16:creationId xmlns:a16="http://schemas.microsoft.com/office/drawing/2014/main" id="{F30B1A0D-76A6-5787-D24D-B22B8A6E38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7727" y="1901790"/>
              <a:ext cx="1195620" cy="1195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2D00B0-36FE-9E4E-2702-173A05260195}"/>
                </a:ext>
              </a:extLst>
            </p:cNvPr>
            <p:cNvSpPr txBox="1"/>
            <p:nvPr/>
          </p:nvSpPr>
          <p:spPr>
            <a:xfrm>
              <a:off x="7017162" y="3312417"/>
              <a:ext cx="19367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Azure Container Apps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19832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0591-9286-BA2A-CECC-2F473EB1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Container Apps?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ED158-355C-7019-D990-88311D9B7A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/>
              <a:t>Plataforma </a:t>
            </a:r>
            <a:r>
              <a:rPr lang="es-ES" i="1" dirty="0" err="1"/>
              <a:t>serverless</a:t>
            </a:r>
            <a:r>
              <a:rPr lang="es-ES" dirty="0"/>
              <a:t> para ejecutar microservicios y aplicaciones en contenedores </a:t>
            </a:r>
          </a:p>
          <a:p>
            <a:r>
              <a:rPr lang="es-ES" dirty="0"/>
              <a:t>Basado en </a:t>
            </a:r>
            <a:r>
              <a:rPr lang="es-ES" dirty="0" err="1"/>
              <a:t>Kubernetes</a:t>
            </a:r>
            <a:r>
              <a:rPr lang="es-ES" dirty="0"/>
              <a:t> y tecnologías de código abierto, como </a:t>
            </a:r>
            <a:r>
              <a:rPr lang="es-ES" dirty="0" err="1"/>
              <a:t>Dapr</a:t>
            </a:r>
            <a:r>
              <a:rPr lang="es-ES" dirty="0"/>
              <a:t>, KEDA y </a:t>
            </a:r>
            <a:r>
              <a:rPr lang="es-ES" dirty="0" err="1"/>
              <a:t>envoy</a:t>
            </a:r>
            <a:endParaRPr lang="es-ES" dirty="0"/>
          </a:p>
          <a:p>
            <a:r>
              <a:rPr lang="es-ES" dirty="0"/>
              <a:t>Azure Container Apps gestiona los detalles de </a:t>
            </a:r>
            <a:r>
              <a:rPr lang="es-ES" dirty="0" err="1"/>
              <a:t>Kubernetes</a:t>
            </a:r>
            <a:r>
              <a:rPr lang="es-ES" dirty="0"/>
              <a:t> y la orquestación</a:t>
            </a:r>
          </a:p>
          <a:p>
            <a:r>
              <a:rPr lang="es-ES" dirty="0"/>
              <a:t>Ideal para:</a:t>
            </a:r>
          </a:p>
          <a:p>
            <a:pPr lvl="1"/>
            <a:r>
              <a:rPr lang="es-ES" dirty="0"/>
              <a:t>API </a:t>
            </a:r>
            <a:r>
              <a:rPr lang="es-ES" dirty="0" err="1"/>
              <a:t>endpoints</a:t>
            </a:r>
            <a:endParaRPr lang="es-ES" dirty="0"/>
          </a:p>
          <a:p>
            <a:pPr lvl="1"/>
            <a:r>
              <a:rPr lang="es-ES" dirty="0" err="1"/>
              <a:t>Background</a:t>
            </a:r>
            <a:r>
              <a:rPr lang="es-ES" dirty="0"/>
              <a:t> </a:t>
            </a:r>
            <a:r>
              <a:rPr lang="es-ES" dirty="0" err="1"/>
              <a:t>processing</a:t>
            </a:r>
            <a:r>
              <a:rPr lang="es-ES" dirty="0"/>
              <a:t> </a:t>
            </a:r>
            <a:r>
              <a:rPr lang="es-ES" dirty="0" err="1"/>
              <a:t>applications</a:t>
            </a:r>
            <a:endParaRPr lang="es-ES" dirty="0"/>
          </a:p>
          <a:p>
            <a:pPr lvl="1"/>
            <a:r>
              <a:rPr lang="es-ES" dirty="0" err="1"/>
              <a:t>Event-handling</a:t>
            </a:r>
            <a:r>
              <a:rPr lang="es-ES" dirty="0"/>
              <a:t> </a:t>
            </a:r>
            <a:r>
              <a:rPr lang="es-ES" dirty="0" err="1"/>
              <a:t>processing</a:t>
            </a:r>
            <a:endParaRPr lang="es-ES" dirty="0"/>
          </a:p>
          <a:p>
            <a:pPr lvl="1"/>
            <a:r>
              <a:rPr lang="es-ES" dirty="0"/>
              <a:t>Microservicios</a:t>
            </a:r>
          </a:p>
          <a:p>
            <a:r>
              <a:rPr lang="es-ES" dirty="0"/>
              <a:t>Escalado dinámico en función de:</a:t>
            </a:r>
          </a:p>
          <a:p>
            <a:pPr lvl="1"/>
            <a:r>
              <a:rPr lang="es-ES" dirty="0"/>
              <a:t>Tráfico HTTP</a:t>
            </a:r>
          </a:p>
          <a:p>
            <a:pPr lvl="1"/>
            <a:r>
              <a:rPr lang="es-ES" dirty="0"/>
              <a:t>Procesamiento basado en eventos</a:t>
            </a:r>
          </a:p>
          <a:p>
            <a:pPr lvl="1"/>
            <a:r>
              <a:rPr lang="es-ES" dirty="0"/>
              <a:t>Carga de CPU o memoria</a:t>
            </a:r>
          </a:p>
          <a:p>
            <a:pPr lvl="1"/>
            <a:r>
              <a:rPr lang="es-ES" dirty="0"/>
              <a:t>Cualquier escalador compatible con KEDA</a:t>
            </a:r>
          </a:p>
        </p:txBody>
      </p:sp>
    </p:spTree>
    <p:extLst>
      <p:ext uri="{BB962C8B-B14F-4D97-AF65-F5344CB8AC3E}">
        <p14:creationId xmlns:p14="http://schemas.microsoft.com/office/powerpoint/2010/main" val="6778468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0591-9286-BA2A-CECC-2F473EB1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Container Apps?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06B9FC-4362-C9D2-3F55-D5E33C01F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127" y="1205309"/>
            <a:ext cx="5894179" cy="328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101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FD54CF-86B7-5512-1E51-E235DFD01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Container Apps </a:t>
            </a:r>
            <a:r>
              <a:rPr lang="es-ES" dirty="0" err="1"/>
              <a:t>Environment</a:t>
            </a:r>
            <a:endParaRPr lang="es-E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FBA77-29B5-07C5-94F4-1F482A2264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5050" y="1532966"/>
            <a:ext cx="7615403" cy="1386080"/>
          </a:xfrm>
        </p:spPr>
        <p:txBody>
          <a:bodyPr/>
          <a:lstStyle/>
          <a:p>
            <a:r>
              <a:rPr lang="es-ES" dirty="0"/>
              <a:t>Perímetro (</a:t>
            </a:r>
            <a:r>
              <a:rPr lang="es-ES" i="1" dirty="0" err="1"/>
              <a:t>boundary</a:t>
            </a:r>
            <a:r>
              <a:rPr lang="es-ES" dirty="0"/>
              <a:t>) de aislamiento y </a:t>
            </a:r>
            <a:r>
              <a:rPr lang="es-ES" dirty="0" err="1"/>
              <a:t>observabilidad</a:t>
            </a:r>
            <a:endParaRPr lang="es-ES" dirty="0"/>
          </a:p>
          <a:p>
            <a:r>
              <a:rPr lang="es-ES" dirty="0"/>
              <a:t>Uno o varios Container Apps</a:t>
            </a:r>
          </a:p>
          <a:p>
            <a:r>
              <a:rPr lang="es-ES" dirty="0"/>
              <a:t>Misma red virtual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1AD458-105B-A888-523F-719377CAC17B}"/>
              </a:ext>
            </a:extLst>
          </p:cNvPr>
          <p:cNvSpPr txBox="1"/>
          <p:nvPr/>
        </p:nvSpPr>
        <p:spPr>
          <a:xfrm>
            <a:off x="1847821" y="2908889"/>
            <a:ext cx="544835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az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containerapp</a:t>
            </a:r>
            <a:r>
              <a:rPr lang="en-US" dirty="0">
                <a:latin typeface="Consolas" panose="020B0609020204030204" pitchFamily="49" charset="0"/>
              </a:rPr>
              <a:t> env create \</a:t>
            </a:r>
          </a:p>
          <a:p>
            <a:r>
              <a:rPr lang="en-US" dirty="0">
                <a:latin typeface="Consolas" panose="020B0609020204030204" pitchFamily="49" charset="0"/>
              </a:rPr>
              <a:t>  --name </a:t>
            </a:r>
            <a:r>
              <a:rPr lang="en-US" dirty="0" err="1">
                <a:latin typeface="Consolas" panose="020B0609020204030204" pitchFamily="49" charset="0"/>
              </a:rPr>
              <a:t>devops-containerapps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--resource-group </a:t>
            </a:r>
            <a:r>
              <a:rPr lang="en-US" dirty="0" err="1">
                <a:latin typeface="Consolas" panose="020B0609020204030204" pitchFamily="49" charset="0"/>
              </a:rPr>
              <a:t>devops-ulpgc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--location </a:t>
            </a:r>
            <a:r>
              <a:rPr lang="en-US" dirty="0" err="1">
                <a:latin typeface="Consolas" panose="020B0609020204030204" pitchFamily="49" charset="0"/>
              </a:rPr>
              <a:t>westeurope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--infrastructure-subnet-resource-id &lt;subnet-id&gt;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az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containerapp</a:t>
            </a:r>
            <a:r>
              <a:rPr lang="en-US" dirty="0">
                <a:latin typeface="Consolas" panose="020B0609020204030204" pitchFamily="49" charset="0"/>
              </a:rPr>
              <a:t> env list</a:t>
            </a:r>
          </a:p>
        </p:txBody>
      </p:sp>
    </p:spTree>
    <p:extLst>
      <p:ext uri="{BB962C8B-B14F-4D97-AF65-F5344CB8AC3E}">
        <p14:creationId xmlns:p14="http://schemas.microsoft.com/office/powerpoint/2010/main" val="17758670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5832B2-D64E-D931-1152-8BA6CCE1A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Container Apps </a:t>
            </a:r>
            <a:r>
              <a:rPr lang="es-ES" dirty="0" err="1"/>
              <a:t>Environment</a:t>
            </a:r>
            <a:endParaRPr lang="es-ES" dirty="0"/>
          </a:p>
        </p:txBody>
      </p:sp>
      <p:pic>
        <p:nvPicPr>
          <p:cNvPr id="5122" name="Picture 2" descr="Entornos de Azure Container Apps.">
            <a:extLst>
              <a:ext uri="{FF2B5EF4-FFF2-40B4-BE49-F238E27FC236}">
                <a16:creationId xmlns:a16="http://schemas.microsoft.com/office/drawing/2014/main" id="{FC80453A-844C-CEA1-4828-BC61CFB80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439" y="930800"/>
            <a:ext cx="5805121" cy="392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7514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65CA04-5CF0-58DF-658F-313508E4F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Virtual </a:t>
            </a:r>
            <a:r>
              <a:rPr lang="es-ES" dirty="0" err="1"/>
              <a:t>networks</a:t>
            </a:r>
            <a:r>
              <a:rPr lang="es-ES" dirty="0"/>
              <a:t> (</a:t>
            </a:r>
            <a:r>
              <a:rPr lang="es-ES" dirty="0" err="1"/>
              <a:t>VNet</a:t>
            </a:r>
            <a:r>
              <a:rPr lang="es-ES" dirty="0"/>
              <a:t>)</a:t>
            </a:r>
          </a:p>
        </p:txBody>
      </p:sp>
      <p:pic>
        <p:nvPicPr>
          <p:cNvPr id="8194" name="Picture 2" descr="Diagram of how Azure Container Apps environments use an existing V NET, or you can provide your own.">
            <a:extLst>
              <a:ext uri="{FF2B5EF4-FFF2-40B4-BE49-F238E27FC236}">
                <a16:creationId xmlns:a16="http://schemas.microsoft.com/office/drawing/2014/main" id="{21CA0F93-6438-7152-D7F6-6B5425FBF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314" y="1072875"/>
            <a:ext cx="5713371" cy="386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3025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48E5C-8B94-ACD6-481D-26554EAE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Container Apps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B7A3C-3B75-D5E6-7134-B651274C44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5050" y="1532966"/>
            <a:ext cx="7615403" cy="1544342"/>
          </a:xfrm>
        </p:spPr>
        <p:txBody>
          <a:bodyPr/>
          <a:lstStyle/>
          <a:p>
            <a:r>
              <a:rPr lang="es-ES" dirty="0"/>
              <a:t>Uno (o varios) contenedor(es)</a:t>
            </a:r>
          </a:p>
          <a:p>
            <a:r>
              <a:rPr lang="es-ES" dirty="0"/>
              <a:t>Incluye también réplicas y versiones</a:t>
            </a:r>
          </a:p>
          <a:p>
            <a:r>
              <a:rPr lang="es-ES" dirty="0"/>
              <a:t>Equivalente al </a:t>
            </a:r>
            <a:r>
              <a:rPr lang="es-ES" dirty="0" err="1"/>
              <a:t>Pod</a:t>
            </a:r>
            <a:r>
              <a:rPr lang="es-ES" dirty="0"/>
              <a:t> de </a:t>
            </a:r>
            <a:r>
              <a:rPr lang="es-ES" dirty="0" err="1"/>
              <a:t>Kubernetes</a:t>
            </a:r>
            <a:endParaRPr lang="es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AEFCD7-75E2-4EF1-B940-9A28A915D614}"/>
              </a:ext>
            </a:extLst>
          </p:cNvPr>
          <p:cNvSpPr txBox="1"/>
          <p:nvPr/>
        </p:nvSpPr>
        <p:spPr>
          <a:xfrm>
            <a:off x="1847820" y="2908889"/>
            <a:ext cx="63817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az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containerapp</a:t>
            </a:r>
            <a:r>
              <a:rPr lang="en-US" dirty="0">
                <a:latin typeface="Consolas" panose="020B0609020204030204" pitchFamily="49" charset="0"/>
              </a:rPr>
              <a:t> create \</a:t>
            </a:r>
          </a:p>
          <a:p>
            <a:r>
              <a:rPr lang="en-US" dirty="0">
                <a:latin typeface="Consolas" panose="020B0609020204030204" pitchFamily="49" charset="0"/>
              </a:rPr>
              <a:t>  --name </a:t>
            </a:r>
            <a:r>
              <a:rPr lang="en-US" dirty="0" err="1">
                <a:latin typeface="Consolas" panose="020B0609020204030204" pitchFamily="49" charset="0"/>
              </a:rPr>
              <a:t>bookreview</a:t>
            </a:r>
            <a:r>
              <a:rPr lang="en-US" dirty="0">
                <a:latin typeface="Consolas" panose="020B0609020204030204" pitchFamily="49" charset="0"/>
              </a:rPr>
              <a:t>-back \</a:t>
            </a:r>
          </a:p>
          <a:p>
            <a:r>
              <a:rPr lang="en-US" dirty="0">
                <a:latin typeface="Consolas" panose="020B0609020204030204" pitchFamily="49" charset="0"/>
              </a:rPr>
              <a:t>  --resource-group </a:t>
            </a:r>
            <a:r>
              <a:rPr lang="en-US" dirty="0" err="1">
                <a:latin typeface="Consolas" panose="020B0609020204030204" pitchFamily="49" charset="0"/>
              </a:rPr>
              <a:t>devops-ulpgc</a:t>
            </a:r>
            <a:r>
              <a:rPr lang="en-US" dirty="0">
                <a:latin typeface="Consolas" panose="020B0609020204030204" pitchFamily="49" charset="0"/>
              </a:rPr>
              <a:t>\</a:t>
            </a:r>
          </a:p>
          <a:p>
            <a:r>
              <a:rPr lang="en-US" dirty="0">
                <a:latin typeface="Consolas" panose="020B0609020204030204" pitchFamily="49" charset="0"/>
              </a:rPr>
              <a:t>  --environment </a:t>
            </a:r>
            <a:r>
              <a:rPr lang="en-US" dirty="0" err="1">
                <a:latin typeface="Consolas" panose="020B0609020204030204" pitchFamily="49" charset="0"/>
              </a:rPr>
              <a:t>devops-containerapps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--image devopsulpgc.azurecr.io/</a:t>
            </a:r>
            <a:r>
              <a:rPr lang="en-US" dirty="0" err="1">
                <a:latin typeface="Consolas" panose="020B0609020204030204" pitchFamily="49" charset="0"/>
              </a:rPr>
              <a:t>inetel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bookreview_back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--target-port 8080 \</a:t>
            </a:r>
          </a:p>
          <a:p>
            <a:r>
              <a:rPr lang="en-US" dirty="0">
                <a:latin typeface="Consolas" panose="020B0609020204030204" pitchFamily="49" charset="0"/>
              </a:rPr>
              <a:t>  --ingress 'external' \</a:t>
            </a:r>
          </a:p>
          <a:p>
            <a:r>
              <a:rPr lang="en-US" dirty="0">
                <a:latin typeface="Consolas" panose="020B0609020204030204" pitchFamily="49" charset="0"/>
              </a:rPr>
              <a:t>  --registry-server devopsulpgc.azurecr.io \</a:t>
            </a:r>
          </a:p>
          <a:p>
            <a:r>
              <a:rPr lang="en-US" dirty="0">
                <a:latin typeface="Consolas" panose="020B0609020204030204" pitchFamily="49" charset="0"/>
              </a:rPr>
              <a:t>  --query </a:t>
            </a:r>
            <a:r>
              <a:rPr lang="en-US" dirty="0" err="1">
                <a:latin typeface="Consolas" panose="020B0609020204030204" pitchFamily="49" charset="0"/>
              </a:rPr>
              <a:t>properties.configuration.ingress.fqdn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02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B5D187-41A9-F629-977A-BFE95D335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Container Apps</a:t>
            </a:r>
          </a:p>
        </p:txBody>
      </p:sp>
      <p:pic>
        <p:nvPicPr>
          <p:cNvPr id="2050" name="Picture 2" descr="Microservicios con Azure Container Apps | Microsoft Learn">
            <a:extLst>
              <a:ext uri="{FF2B5EF4-FFF2-40B4-BE49-F238E27FC236}">
                <a16:creationId xmlns:a16="http://schemas.microsoft.com/office/drawing/2014/main" id="{1DBE35F3-F22C-781A-BA6E-816FFE3C1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479" y="1089062"/>
            <a:ext cx="5979041" cy="39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291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4F2CF-2B7A-B451-CD50-C627D75B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Características de </a:t>
            </a:r>
            <a:r>
              <a:rPr lang="es-ES" dirty="0" err="1"/>
              <a:t>cloud</a:t>
            </a:r>
            <a:r>
              <a:rPr lang="es-ES" dirty="0"/>
              <a:t> </a:t>
            </a:r>
            <a:r>
              <a:rPr lang="es-ES" dirty="0" err="1"/>
              <a:t>computing</a:t>
            </a:r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33CAF-2264-57C8-C38C-F56D4266DA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Measured Service</a:t>
            </a:r>
          </a:p>
          <a:p>
            <a:pPr lvl="1"/>
            <a:r>
              <a:rPr lang="es-ES" dirty="0"/>
              <a:t>El pago se realiza solo por los recursos realmente utilizados</a:t>
            </a:r>
          </a:p>
          <a:p>
            <a:pPr lvl="1"/>
            <a:r>
              <a:rPr lang="es-ES" dirty="0"/>
              <a:t>La medición generalmente se realiza en alta resolución.</a:t>
            </a:r>
          </a:p>
          <a:p>
            <a:pPr lvl="1"/>
            <a:r>
              <a:rPr lang="es-ES" dirty="0"/>
              <a:t>No es necesario invertir dinero en recursos no utilizados</a:t>
            </a:r>
          </a:p>
        </p:txBody>
      </p:sp>
    </p:spTree>
    <p:extLst>
      <p:ext uri="{BB962C8B-B14F-4D97-AF65-F5344CB8AC3E}">
        <p14:creationId xmlns:p14="http://schemas.microsoft.com/office/powerpoint/2010/main" val="20359476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CFBF1-63A7-331A-D5DF-7E57179B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Replicas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A723D-B553-FD61-D8EE-D71E46F6ED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5050" y="1532965"/>
            <a:ext cx="7615403" cy="2046575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Unidad de escalado horizontal en Container Apps</a:t>
            </a:r>
          </a:p>
          <a:p>
            <a:r>
              <a:rPr lang="es-ES" dirty="0"/>
              <a:t>Valor por defecto de réplicas: 0</a:t>
            </a:r>
          </a:p>
          <a:p>
            <a:r>
              <a:rPr lang="es-ES" dirty="0"/>
              <a:t>Definición</a:t>
            </a:r>
          </a:p>
          <a:p>
            <a:pPr lvl="1"/>
            <a:r>
              <a:rPr lang="es-ES" dirty="0"/>
              <a:t>Límites</a:t>
            </a:r>
          </a:p>
          <a:p>
            <a:pPr lvl="1"/>
            <a:r>
              <a:rPr lang="es-ES" dirty="0"/>
              <a:t>Reglas</a:t>
            </a:r>
          </a:p>
          <a:p>
            <a:pPr lvl="2"/>
            <a:r>
              <a:rPr lang="es-ES" dirty="0"/>
              <a:t>HTTP: Número de peticiones HTTP concurrentes</a:t>
            </a:r>
          </a:p>
          <a:p>
            <a:pPr lvl="2"/>
            <a:r>
              <a:rPr lang="es-ES" dirty="0"/>
              <a:t>TCP: Número de conexión TCP concurrentes</a:t>
            </a:r>
          </a:p>
          <a:p>
            <a:pPr lvl="2"/>
            <a:r>
              <a:rPr lang="es-ES" dirty="0">
                <a:hlinkClick r:id="rId2"/>
              </a:rPr>
              <a:t>Custom: </a:t>
            </a:r>
            <a:r>
              <a:rPr lang="es-ES" dirty="0" err="1">
                <a:hlinkClick r:id="rId2"/>
              </a:rPr>
              <a:t>Keda</a:t>
            </a:r>
            <a:r>
              <a:rPr lang="es-ES" dirty="0">
                <a:hlinkClick r:id="rId2"/>
              </a:rPr>
              <a:t> </a:t>
            </a:r>
            <a:r>
              <a:rPr lang="es-ES" dirty="0" err="1">
                <a:hlinkClick r:id="rId2"/>
              </a:rPr>
              <a:t>scaler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AC26C9-E767-54DA-50F4-04FCF9616DFC}"/>
              </a:ext>
            </a:extLst>
          </p:cNvPr>
          <p:cNvSpPr txBox="1"/>
          <p:nvPr/>
        </p:nvSpPr>
        <p:spPr>
          <a:xfrm>
            <a:off x="3013122" y="3635298"/>
            <a:ext cx="34657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az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containerapp</a:t>
            </a:r>
            <a:r>
              <a:rPr lang="en-US" dirty="0">
                <a:latin typeface="Consolas" panose="020B0609020204030204" pitchFamily="49" charset="0"/>
              </a:rPr>
              <a:t> update \</a:t>
            </a:r>
          </a:p>
          <a:p>
            <a:r>
              <a:rPr lang="en-US" dirty="0">
                <a:latin typeface="Consolas" panose="020B0609020204030204" pitchFamily="49" charset="0"/>
              </a:rPr>
              <a:t>  --min-replicas 1 \</a:t>
            </a:r>
          </a:p>
          <a:p>
            <a:r>
              <a:rPr lang="en-US" dirty="0">
                <a:latin typeface="Consolas" panose="020B0609020204030204" pitchFamily="49" charset="0"/>
              </a:rPr>
              <a:t>  --name </a:t>
            </a:r>
            <a:r>
              <a:rPr lang="en-US" dirty="0" err="1">
                <a:latin typeface="Consolas" panose="020B0609020204030204" pitchFamily="49" charset="0"/>
              </a:rPr>
              <a:t>bookreview-bdd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--resource-group </a:t>
            </a:r>
            <a:r>
              <a:rPr lang="en-US" dirty="0" err="1">
                <a:latin typeface="Consolas" panose="020B0609020204030204" pitchFamily="49" charset="0"/>
              </a:rPr>
              <a:t>devops-ulpgc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6336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7A5D7A-40DE-9503-75D1-7A94B7D2A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Replicas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DCA01D-BF52-68F7-0927-D349613D0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356" y="1259213"/>
            <a:ext cx="5328333" cy="360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0828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77655-A5CE-E030-9E2C-3A020AE0C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Revisiones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B1E91-319B-A7C1-85FC-56AA5C8F13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Versionado de Container Apps</a:t>
            </a:r>
          </a:p>
          <a:p>
            <a:r>
              <a:rPr lang="es-ES" dirty="0"/>
              <a:t>Una revisión es una instantánea inmutable de una versión de un Container App</a:t>
            </a:r>
          </a:p>
          <a:p>
            <a:pPr lvl="1"/>
            <a:r>
              <a:rPr lang="es-ES" dirty="0"/>
              <a:t>La primera revisión se crea automáticamente con el despliegue</a:t>
            </a:r>
          </a:p>
          <a:p>
            <a:pPr lvl="1"/>
            <a:r>
              <a:rPr lang="es-ES" dirty="0"/>
              <a:t>Las nuevas revisiones se crean automáticamente con determinados cambios</a:t>
            </a:r>
          </a:p>
          <a:p>
            <a:pPr lvl="1"/>
            <a:r>
              <a:rPr lang="es-ES" dirty="0"/>
              <a:t>Se pueden ejecutar varias revisiones al mismo tiempo</a:t>
            </a:r>
          </a:p>
          <a:p>
            <a:pPr lvl="1"/>
            <a:r>
              <a:rPr lang="es-ES" dirty="0"/>
              <a:t>Se puede dividir el tráfico HTTP externo entre las revisiones activas</a:t>
            </a:r>
          </a:p>
          <a:p>
            <a:r>
              <a:rPr lang="es-ES" dirty="0"/>
              <a:t>Despliegue de nuevas versiones</a:t>
            </a:r>
          </a:p>
        </p:txBody>
      </p:sp>
    </p:spTree>
    <p:extLst>
      <p:ext uri="{BB962C8B-B14F-4D97-AF65-F5344CB8AC3E}">
        <p14:creationId xmlns:p14="http://schemas.microsoft.com/office/powerpoint/2010/main" val="13154825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77655-A5CE-E030-9E2C-3A020AE0C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Revisiones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B1E91-319B-A7C1-85FC-56AA5C8F13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i="1" dirty="0" err="1"/>
              <a:t>Revision-scope</a:t>
            </a:r>
            <a:r>
              <a:rPr lang="es-ES" dirty="0"/>
              <a:t> </a:t>
            </a:r>
            <a:r>
              <a:rPr lang="es-ES" i="1" dirty="0" err="1"/>
              <a:t>changes</a:t>
            </a:r>
            <a:endParaRPr lang="es-ES" i="1" dirty="0"/>
          </a:p>
          <a:p>
            <a:pPr lvl="1"/>
            <a:r>
              <a:rPr lang="es-ES" dirty="0"/>
              <a:t>Se crea una nueva revisión cuando una aplicación contenedora se actualiza con este tipo de cambios</a:t>
            </a:r>
          </a:p>
          <a:p>
            <a:pPr lvl="1"/>
            <a:r>
              <a:rPr lang="es-ES" dirty="0"/>
              <a:t>Los cambios se limitan a la revisión en la que se implementan y no afectan a otras revisiones</a:t>
            </a:r>
          </a:p>
          <a:p>
            <a:pPr lvl="1"/>
            <a:r>
              <a:rPr lang="es-ES" dirty="0"/>
              <a:t>Cambios en:</a:t>
            </a:r>
          </a:p>
          <a:p>
            <a:pPr lvl="2"/>
            <a:r>
              <a:rPr lang="es-ES" dirty="0"/>
              <a:t>Sufijo de revisión</a:t>
            </a:r>
          </a:p>
          <a:p>
            <a:pPr lvl="2"/>
            <a:r>
              <a:rPr lang="es-ES" dirty="0"/>
              <a:t>Configuración e imágenes del contenedor</a:t>
            </a:r>
          </a:p>
          <a:p>
            <a:pPr lvl="2"/>
            <a:r>
              <a:rPr lang="es-ES" dirty="0"/>
              <a:t>Reglas de escala para la aplicación de contenedor</a:t>
            </a:r>
          </a:p>
          <a:p>
            <a:r>
              <a:rPr lang="es-ES" i="1" dirty="0" err="1"/>
              <a:t>Application-scope</a:t>
            </a:r>
            <a:r>
              <a:rPr lang="es-ES" i="1" dirty="0"/>
              <a:t> </a:t>
            </a:r>
            <a:r>
              <a:rPr lang="es-ES" i="1" dirty="0" err="1"/>
              <a:t>changes</a:t>
            </a:r>
            <a:endParaRPr lang="es-ES" i="1" dirty="0"/>
          </a:p>
          <a:p>
            <a:pPr lvl="1"/>
            <a:r>
              <a:rPr lang="es-ES" dirty="0"/>
              <a:t>Los cambios se aplican globalmente a todas las revisiones.</a:t>
            </a:r>
          </a:p>
          <a:p>
            <a:pPr lvl="1"/>
            <a:r>
              <a:rPr lang="es-ES" dirty="0"/>
              <a:t>No se crea una nueva revisión.</a:t>
            </a:r>
          </a:p>
        </p:txBody>
      </p:sp>
    </p:spTree>
    <p:extLst>
      <p:ext uri="{BB962C8B-B14F-4D97-AF65-F5344CB8AC3E}">
        <p14:creationId xmlns:p14="http://schemas.microsoft.com/office/powerpoint/2010/main" val="4428431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104768-72E1-8AA7-D20C-B4079FCF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Revisiones</a:t>
            </a:r>
          </a:p>
        </p:txBody>
      </p:sp>
      <p:pic>
        <p:nvPicPr>
          <p:cNvPr id="4098" name="Picture 2" descr="Azure Container Apps: Containers">
            <a:extLst>
              <a:ext uri="{FF2B5EF4-FFF2-40B4-BE49-F238E27FC236}">
                <a16:creationId xmlns:a16="http://schemas.microsoft.com/office/drawing/2014/main" id="{165D66F2-16A3-2DAE-7B12-4069B75B8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585" y="1092122"/>
            <a:ext cx="5448725" cy="369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1507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D2EDD-50D4-F5E6-E31E-EA64ACAA0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Contenedores</a:t>
            </a:r>
          </a:p>
        </p:txBody>
      </p:sp>
      <p:pic>
        <p:nvPicPr>
          <p:cNvPr id="3074" name="Picture 2" descr="Azure Container Apps: Containers">
            <a:extLst>
              <a:ext uri="{FF2B5EF4-FFF2-40B4-BE49-F238E27FC236}">
                <a16:creationId xmlns:a16="http://schemas.microsoft.com/office/drawing/2014/main" id="{48BD7CD0-8304-ED8E-2663-58331F8D1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871" y="930800"/>
            <a:ext cx="6071759" cy="402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1138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04FDD275-686A-BF2E-F6F6-EC32AE3B4D44}"/>
              </a:ext>
            </a:extLst>
          </p:cNvPr>
          <p:cNvGrpSpPr/>
          <p:nvPr/>
        </p:nvGrpSpPr>
        <p:grpSpPr>
          <a:xfrm>
            <a:off x="2310443" y="1379726"/>
            <a:ext cx="4515477" cy="997800"/>
            <a:chOff x="2102296" y="2129545"/>
            <a:chExt cx="4515477" cy="997800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15E3470D-E61D-21EF-8510-B9389ED10371}"/>
                </a:ext>
              </a:extLst>
            </p:cNvPr>
            <p:cNvGrpSpPr/>
            <p:nvPr/>
          </p:nvGrpSpPr>
          <p:grpSpPr>
            <a:xfrm>
              <a:off x="2102296" y="2273973"/>
              <a:ext cx="787558" cy="793081"/>
              <a:chOff x="2112565" y="2273970"/>
              <a:chExt cx="718394" cy="737642"/>
            </a:xfrm>
          </p:grpSpPr>
          <p:sp>
            <p:nvSpPr>
              <p:cNvPr id="2" name="Google Shape;1085;p57">
                <a:extLst>
                  <a:ext uri="{FF2B5EF4-FFF2-40B4-BE49-F238E27FC236}">
                    <a16:creationId xmlns:a16="http://schemas.microsoft.com/office/drawing/2014/main" id="{E5F3B362-657C-EA25-BA2E-62F05F4EFBD3}"/>
                  </a:ext>
                </a:extLst>
              </p:cNvPr>
              <p:cNvSpPr/>
              <p:nvPr/>
            </p:nvSpPr>
            <p:spPr>
              <a:xfrm>
                <a:off x="2112565" y="2273970"/>
                <a:ext cx="602395" cy="589287"/>
              </a:xfrm>
              <a:custGeom>
                <a:avLst/>
                <a:gdLst/>
                <a:ahLst/>
                <a:cxnLst/>
                <a:rect l="l" t="t" r="r" b="b"/>
                <a:pathLst>
                  <a:path w="6221" h="6085" extrusionOk="0">
                    <a:moveTo>
                      <a:pt x="1563" y="1"/>
                    </a:moveTo>
                    <a:cubicBezTo>
                      <a:pt x="1404" y="1"/>
                      <a:pt x="1268" y="107"/>
                      <a:pt x="1218" y="256"/>
                    </a:cubicBezTo>
                    <a:lnTo>
                      <a:pt x="39" y="4497"/>
                    </a:lnTo>
                    <a:cubicBezTo>
                      <a:pt x="1" y="4687"/>
                      <a:pt x="96" y="4859"/>
                      <a:pt x="286" y="4916"/>
                    </a:cubicBezTo>
                    <a:lnTo>
                      <a:pt x="4585" y="6076"/>
                    </a:lnTo>
                    <a:cubicBezTo>
                      <a:pt x="4610" y="6081"/>
                      <a:pt x="4635" y="6084"/>
                      <a:pt x="4660" y="6084"/>
                    </a:cubicBezTo>
                    <a:cubicBezTo>
                      <a:pt x="4809" y="6084"/>
                      <a:pt x="4954" y="5991"/>
                      <a:pt x="5003" y="5829"/>
                    </a:cubicBezTo>
                    <a:lnTo>
                      <a:pt x="6163" y="1587"/>
                    </a:lnTo>
                    <a:cubicBezTo>
                      <a:pt x="6221" y="1416"/>
                      <a:pt x="6106" y="1226"/>
                      <a:pt x="5935" y="1169"/>
                    </a:cubicBezTo>
                    <a:lnTo>
                      <a:pt x="1636" y="8"/>
                    </a:lnTo>
                    <a:cubicBezTo>
                      <a:pt x="1612" y="3"/>
                      <a:pt x="1587" y="1"/>
                      <a:pt x="1563" y="1"/>
                    </a:cubicBezTo>
                    <a:close/>
                  </a:path>
                </a:pathLst>
              </a:custGeom>
              <a:solidFill>
                <a:srgbClr val="F3B7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" name="Google Shape;1086;p57">
                <a:extLst>
                  <a:ext uri="{FF2B5EF4-FFF2-40B4-BE49-F238E27FC236}">
                    <a16:creationId xmlns:a16="http://schemas.microsoft.com/office/drawing/2014/main" id="{1BFC4EFD-4F9E-FCB7-3C5E-059159BB6E98}"/>
                  </a:ext>
                </a:extLst>
              </p:cNvPr>
              <p:cNvSpPr/>
              <p:nvPr/>
            </p:nvSpPr>
            <p:spPr>
              <a:xfrm>
                <a:off x="2226724" y="2414675"/>
                <a:ext cx="604235" cy="596937"/>
              </a:xfrm>
              <a:custGeom>
                <a:avLst/>
                <a:gdLst/>
                <a:ahLst/>
                <a:cxnLst/>
                <a:rect l="l" t="t" r="r" b="b"/>
                <a:pathLst>
                  <a:path w="6240" h="6164" fill="none" extrusionOk="0">
                    <a:moveTo>
                      <a:pt x="4604" y="6106"/>
                    </a:moveTo>
                    <a:lnTo>
                      <a:pt x="305" y="4946"/>
                    </a:lnTo>
                    <a:cubicBezTo>
                      <a:pt x="115" y="4889"/>
                      <a:pt x="1" y="4718"/>
                      <a:pt x="58" y="4528"/>
                    </a:cubicBezTo>
                    <a:lnTo>
                      <a:pt x="1237" y="286"/>
                    </a:lnTo>
                    <a:cubicBezTo>
                      <a:pt x="1294" y="115"/>
                      <a:pt x="1466" y="1"/>
                      <a:pt x="1656" y="58"/>
                    </a:cubicBezTo>
                    <a:lnTo>
                      <a:pt x="5955" y="1218"/>
                    </a:lnTo>
                    <a:cubicBezTo>
                      <a:pt x="6126" y="1256"/>
                      <a:pt x="6240" y="1446"/>
                      <a:pt x="6183" y="1618"/>
                    </a:cubicBezTo>
                    <a:lnTo>
                      <a:pt x="5022" y="5878"/>
                    </a:lnTo>
                    <a:cubicBezTo>
                      <a:pt x="4965" y="6049"/>
                      <a:pt x="4775" y="6164"/>
                      <a:pt x="4604" y="6106"/>
                    </a:cubicBezTo>
                    <a:close/>
                  </a:path>
                </a:pathLst>
              </a:custGeom>
              <a:noFill/>
              <a:ln w="6175" cap="flat" cmpd="sng">
                <a:solidFill>
                  <a:schemeClr val="accent3"/>
                </a:solidFill>
                <a:prstDash val="solid"/>
                <a:miter lim="190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8" name="Google Shape;777;p56">
              <a:extLst>
                <a:ext uri="{FF2B5EF4-FFF2-40B4-BE49-F238E27FC236}">
                  <a16:creationId xmlns:a16="http://schemas.microsoft.com/office/drawing/2014/main" id="{17CA8FE9-904E-4229-8B58-6BF6B271F894}"/>
                </a:ext>
              </a:extLst>
            </p:cNvPr>
            <p:cNvSpPr txBox="1">
              <a:spLocks/>
            </p:cNvSpPr>
            <p:nvPr/>
          </p:nvSpPr>
          <p:spPr>
            <a:xfrm>
              <a:off x="2192263" y="2129545"/>
              <a:ext cx="4425510" cy="99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Montserrat ExtraBold"/>
                <a:buNone/>
                <a:defRPr sz="8000" b="0" i="0" u="none" strike="noStrike" cap="none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Montserrat ExtraBold"/>
                <a:buNone/>
                <a:defRPr sz="6000" b="0" i="0" u="none" strike="noStrike" cap="none">
                  <a:solidFill>
                    <a:schemeClr val="accen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Montserrat ExtraBold"/>
                <a:buNone/>
                <a:defRPr sz="6000" b="0" i="0" u="none" strike="noStrike" cap="none">
                  <a:solidFill>
                    <a:schemeClr val="accen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Montserrat ExtraBold"/>
                <a:buNone/>
                <a:defRPr sz="6000" b="0" i="0" u="none" strike="noStrike" cap="none">
                  <a:solidFill>
                    <a:schemeClr val="accen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Montserrat ExtraBold"/>
                <a:buNone/>
                <a:defRPr sz="6000" b="0" i="0" u="none" strike="noStrike" cap="none">
                  <a:solidFill>
                    <a:schemeClr val="accen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Montserrat ExtraBold"/>
                <a:buNone/>
                <a:defRPr sz="6000" b="0" i="0" u="none" strike="noStrike" cap="none">
                  <a:solidFill>
                    <a:schemeClr val="accen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Montserrat ExtraBold"/>
                <a:buNone/>
                <a:defRPr sz="6000" b="0" i="0" u="none" strike="noStrike" cap="none">
                  <a:solidFill>
                    <a:schemeClr val="accen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Montserrat ExtraBold"/>
                <a:buNone/>
                <a:defRPr sz="6000" b="0" i="0" u="none" strike="noStrike" cap="none">
                  <a:solidFill>
                    <a:schemeClr val="accen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Montserrat ExtraBold"/>
                <a:buNone/>
                <a:defRPr sz="6000" b="0" i="0" u="none" strike="noStrike" cap="none">
                  <a:solidFill>
                    <a:schemeClr val="accen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9pPr>
            </a:lstStyle>
            <a:p>
              <a:r>
                <a:rPr lang="es-ES" sz="6000" dirty="0">
                  <a:solidFill>
                    <a:schemeClr val="bg1"/>
                  </a:solidFill>
                </a:rPr>
                <a:t>¡GRACIAS!</a:t>
              </a: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3140B1AB-BC6B-536A-AC9E-CF712F28E4BD}"/>
              </a:ext>
            </a:extLst>
          </p:cNvPr>
          <p:cNvGrpSpPr/>
          <p:nvPr/>
        </p:nvGrpSpPr>
        <p:grpSpPr>
          <a:xfrm>
            <a:off x="457071" y="3484679"/>
            <a:ext cx="3040441" cy="1210631"/>
            <a:chOff x="457071" y="3484679"/>
            <a:chExt cx="3040441" cy="1210631"/>
          </a:xfrm>
        </p:grpSpPr>
        <p:sp>
          <p:nvSpPr>
            <p:cNvPr id="15" name="Google Shape;711;p52">
              <a:extLst>
                <a:ext uri="{FF2B5EF4-FFF2-40B4-BE49-F238E27FC236}">
                  <a16:creationId xmlns:a16="http://schemas.microsoft.com/office/drawing/2014/main" id="{ED912913-E593-4CC5-925B-B8111D94EF2B}"/>
                </a:ext>
              </a:extLst>
            </p:cNvPr>
            <p:cNvSpPr txBox="1">
              <a:spLocks/>
            </p:cNvSpPr>
            <p:nvPr/>
          </p:nvSpPr>
          <p:spPr>
            <a:xfrm>
              <a:off x="457071" y="4281610"/>
              <a:ext cx="3040441" cy="4137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s-ES" sz="1300" b="1" dirty="0">
                  <a:solidFill>
                    <a:srgbClr val="F7C136"/>
                  </a:solidFill>
                  <a:latin typeface="Century Gothic" panose="020B0502020202020204" pitchFamily="34" charset="0"/>
                </a:rPr>
                <a:t>www.inerza.com</a:t>
              </a:r>
            </a:p>
          </p:txBody>
        </p:sp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9B1747B6-1E90-7B37-1F11-545552817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24453" y="3484679"/>
              <a:ext cx="2165018" cy="987897"/>
            </a:xfrm>
            <a:prstGeom prst="rect">
              <a:avLst/>
            </a:prstGeom>
          </p:spPr>
        </p:pic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B866D310-78A7-3059-59BB-EB1F060C4D75}"/>
              </a:ext>
            </a:extLst>
          </p:cNvPr>
          <p:cNvGrpSpPr/>
          <p:nvPr/>
        </p:nvGrpSpPr>
        <p:grpSpPr>
          <a:xfrm>
            <a:off x="5512716" y="3684415"/>
            <a:ext cx="3040441" cy="1006802"/>
            <a:chOff x="5512716" y="3684415"/>
            <a:chExt cx="3040441" cy="1006802"/>
          </a:xfrm>
        </p:grpSpPr>
        <p:pic>
          <p:nvPicPr>
            <p:cNvPr id="9" name="Imagen 8" descr="Logotipo&#10;&#10;Descripción generada automáticamente">
              <a:extLst>
                <a:ext uri="{FF2B5EF4-FFF2-40B4-BE49-F238E27FC236}">
                  <a16:creationId xmlns:a16="http://schemas.microsoft.com/office/drawing/2014/main" id="{78C9E7FA-CD76-F925-1BCB-AFFBF956E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46492" y="3684415"/>
              <a:ext cx="1172891" cy="500112"/>
            </a:xfrm>
            <a:prstGeom prst="rect">
              <a:avLst/>
            </a:prstGeom>
          </p:spPr>
        </p:pic>
        <p:sp>
          <p:nvSpPr>
            <p:cNvPr id="10" name="Google Shape;711;p52">
              <a:extLst>
                <a:ext uri="{FF2B5EF4-FFF2-40B4-BE49-F238E27FC236}">
                  <a16:creationId xmlns:a16="http://schemas.microsoft.com/office/drawing/2014/main" id="{0193682A-692F-E69C-950B-8CFB53CD5634}"/>
                </a:ext>
              </a:extLst>
            </p:cNvPr>
            <p:cNvSpPr txBox="1">
              <a:spLocks/>
            </p:cNvSpPr>
            <p:nvPr/>
          </p:nvSpPr>
          <p:spPr>
            <a:xfrm>
              <a:off x="5512716" y="4277517"/>
              <a:ext cx="3040441" cy="4137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s-ES" sz="1300" b="1" dirty="0">
                  <a:solidFill>
                    <a:srgbClr val="F7C136"/>
                  </a:solidFill>
                  <a:latin typeface="Century Gothic" panose="020B0502020202020204" pitchFamily="34" charset="0"/>
                </a:rPr>
                <a:t>www.grupoinetel.com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158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5B0C6-E751-E239-ACFB-7FAEFC37C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nube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A1BBA-603B-DE9F-7B98-39C75EB625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Pública</a:t>
            </a:r>
          </a:p>
          <a:p>
            <a:pPr lvl="1"/>
            <a:r>
              <a:rPr lang="es-ES" dirty="0"/>
              <a:t>Empresas que construyen centros de datos y proporcionan servicios de nube pública</a:t>
            </a:r>
          </a:p>
          <a:p>
            <a:pPr lvl="2"/>
            <a:r>
              <a:rPr lang="es-ES" dirty="0"/>
              <a:t>IaaS, PaaS, SaaS</a:t>
            </a:r>
          </a:p>
          <a:p>
            <a:pPr lvl="2"/>
            <a:r>
              <a:rPr lang="es-ES" dirty="0"/>
              <a:t>Otros servicios</a:t>
            </a:r>
          </a:p>
          <a:p>
            <a:pPr lvl="1"/>
            <a:r>
              <a:rPr lang="es-ES" dirty="0"/>
              <a:t>Azure, AWS, Google Cloud</a:t>
            </a:r>
          </a:p>
          <a:p>
            <a:r>
              <a:rPr lang="es-ES" dirty="0"/>
              <a:t>Privada</a:t>
            </a:r>
          </a:p>
          <a:p>
            <a:pPr lvl="1"/>
            <a:r>
              <a:rPr lang="es-ES" dirty="0"/>
              <a:t>Una nube instalada en las instalaciones de una organización</a:t>
            </a:r>
          </a:p>
          <a:p>
            <a:pPr lvl="1"/>
            <a:r>
              <a:rPr lang="es-ES" dirty="0"/>
              <a:t>Gestionado por el equipo de TI de la organización</a:t>
            </a:r>
          </a:p>
          <a:p>
            <a:pPr lvl="1"/>
            <a:r>
              <a:rPr lang="es-ES" dirty="0"/>
              <a:t>Accesible solo en la red de la organización</a:t>
            </a:r>
          </a:p>
          <a:p>
            <a:pPr lvl="1"/>
            <a:r>
              <a:rPr lang="es-ES" dirty="0"/>
              <a:t>Disponible para los usuarios de las organizaciones</a:t>
            </a:r>
          </a:p>
          <a:p>
            <a:pPr lvl="1"/>
            <a:r>
              <a:rPr lang="es-ES" dirty="0"/>
              <a:t>Utiliza infraestructura y motores de nube privada</a:t>
            </a:r>
          </a:p>
          <a:p>
            <a:pPr lvl="1"/>
            <a:r>
              <a:rPr lang="es-ES" dirty="0"/>
              <a:t>Contiene un subconjunto de las capacidades de la nube pública</a:t>
            </a:r>
          </a:p>
          <a:p>
            <a:pPr lvl="1"/>
            <a:r>
              <a:rPr lang="es-ES" dirty="0" err="1"/>
              <a:t>Vmware</a:t>
            </a:r>
            <a:r>
              <a:rPr lang="es-ES" dirty="0"/>
              <a:t> Cloud, </a:t>
            </a:r>
            <a:r>
              <a:rPr lang="es-ES" dirty="0" err="1"/>
              <a:t>OpenShift</a:t>
            </a:r>
            <a:r>
              <a:rPr lang="es-ES" dirty="0"/>
              <a:t>, Azure </a:t>
            </a:r>
            <a:r>
              <a:rPr lang="es-ES" dirty="0" err="1"/>
              <a:t>Stack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0617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5B0C6-E751-E239-ACFB-7FAEFC37C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nube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A1BBA-603B-DE9F-7B98-39C75EB625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s-ES" dirty="0"/>
              <a:t>Híbrida</a:t>
            </a:r>
          </a:p>
          <a:p>
            <a:pPr lvl="1"/>
            <a:r>
              <a:rPr lang="es-ES" dirty="0"/>
              <a:t>Una nube desplegada en las instalaciones de una organización …</a:t>
            </a:r>
          </a:p>
          <a:p>
            <a:pPr lvl="1"/>
            <a:r>
              <a:rPr lang="es-ES" dirty="0"/>
              <a:t>… pero también conectado a la nube pública</a:t>
            </a:r>
          </a:p>
          <a:p>
            <a:pPr lvl="1"/>
            <a:r>
              <a:rPr lang="es-ES" dirty="0"/>
              <a:t>La carga de trabajo se puede separar entre las dos nubes</a:t>
            </a:r>
          </a:p>
          <a:p>
            <a:pPr lvl="2"/>
            <a:r>
              <a:rPr lang="es-ES" dirty="0"/>
              <a:t>Datos sensibles en las instalaciones de la organización</a:t>
            </a:r>
          </a:p>
          <a:p>
            <a:pPr lvl="2"/>
            <a:r>
              <a:rPr lang="es-ES" dirty="0"/>
              <a:t>Datos públicos en la nube pública</a:t>
            </a:r>
          </a:p>
          <a:p>
            <a:pPr lvl="1"/>
            <a:r>
              <a:rPr lang="es-ES" dirty="0"/>
              <a:t>Generalmente administrado por la </a:t>
            </a:r>
            <a:r>
              <a:rPr lang="es-ES"/>
              <a:t>nube pública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8309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08772-D7A2-54C1-BF8C-DA037482D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servicio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34551-93E5-544B-0F55-716DF739BE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err="1"/>
              <a:t>Infrastructure</a:t>
            </a:r>
            <a:r>
              <a:rPr lang="es-ES" dirty="0"/>
              <a:t> as a Service (IaaS)</a:t>
            </a:r>
          </a:p>
          <a:p>
            <a:pPr lvl="1"/>
            <a:r>
              <a:rPr lang="es-ES" dirty="0"/>
              <a:t>La nube proporciona la plataforma subyacente</a:t>
            </a:r>
          </a:p>
          <a:p>
            <a:pPr lvl="2"/>
            <a:r>
              <a:rPr lang="es-ES" dirty="0"/>
              <a:t>Cómputo</a:t>
            </a:r>
          </a:p>
          <a:p>
            <a:pPr lvl="2"/>
            <a:r>
              <a:rPr lang="es-ES" dirty="0"/>
              <a:t>Redes</a:t>
            </a:r>
          </a:p>
          <a:p>
            <a:pPr lvl="2"/>
            <a:r>
              <a:rPr lang="es-ES" dirty="0"/>
              <a:t>Almacenamiento</a:t>
            </a:r>
          </a:p>
          <a:p>
            <a:pPr lvl="1"/>
            <a:r>
              <a:rPr lang="es-ES" dirty="0"/>
              <a:t>El cliente se ocupa y es responsable de todo lo demás</a:t>
            </a:r>
          </a:p>
          <a:p>
            <a:pPr lvl="1"/>
            <a:r>
              <a:rPr lang="es-ES" dirty="0"/>
              <a:t>Ejemplo: Máquinas virtuales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2289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08772-D7A2-54C1-BF8C-DA037482D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servicio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34551-93E5-544B-0F55-716DF739BE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/>
              <a:t>Platform</a:t>
            </a:r>
            <a:r>
              <a:rPr lang="es-ES" dirty="0"/>
              <a:t> as a Service (PaaS)</a:t>
            </a:r>
          </a:p>
          <a:p>
            <a:pPr lvl="1"/>
            <a:r>
              <a:rPr lang="es-ES" dirty="0"/>
              <a:t>La nube proporciona una plataforma para ejecutar aplicaciones</a:t>
            </a:r>
          </a:p>
          <a:p>
            <a:pPr lvl="2"/>
            <a:r>
              <a:rPr lang="es-ES" dirty="0"/>
              <a:t>Computación, Redes y Almacenamiento</a:t>
            </a:r>
          </a:p>
          <a:p>
            <a:pPr lvl="2"/>
            <a:r>
              <a:rPr lang="es-ES" dirty="0" err="1"/>
              <a:t>Runtime</a:t>
            </a:r>
            <a:endParaRPr lang="es-ES" dirty="0"/>
          </a:p>
          <a:p>
            <a:pPr lvl="2"/>
            <a:r>
              <a:rPr lang="es-ES" dirty="0"/>
              <a:t>Escalado</a:t>
            </a:r>
          </a:p>
          <a:p>
            <a:pPr lvl="2"/>
            <a:r>
              <a:rPr lang="es-ES" dirty="0"/>
              <a:t>Redundancia</a:t>
            </a:r>
          </a:p>
          <a:p>
            <a:pPr lvl="2"/>
            <a:r>
              <a:rPr lang="es-ES" dirty="0"/>
              <a:t>Seguridad</a:t>
            </a:r>
          </a:p>
          <a:p>
            <a:pPr lvl="2"/>
            <a:r>
              <a:rPr lang="es-ES" dirty="0"/>
              <a:t>Actualizaciones</a:t>
            </a:r>
          </a:p>
          <a:p>
            <a:pPr lvl="2"/>
            <a:r>
              <a:rPr lang="es-ES" dirty="0"/>
              <a:t>Mantenimiento</a:t>
            </a:r>
          </a:p>
          <a:p>
            <a:pPr lvl="2"/>
            <a:r>
              <a:rPr lang="es-ES" dirty="0"/>
              <a:t>Y más...</a:t>
            </a:r>
          </a:p>
          <a:p>
            <a:pPr lvl="1"/>
            <a:r>
              <a:rPr lang="es-ES" dirty="0"/>
              <a:t>El cliente solo necesita traer el código para ejecutar</a:t>
            </a:r>
          </a:p>
          <a:p>
            <a:pPr lvl="1"/>
            <a:r>
              <a:rPr lang="es-ES" dirty="0"/>
              <a:t>Ejemplo: Web Apps</a:t>
            </a:r>
          </a:p>
        </p:txBody>
      </p:sp>
    </p:spTree>
    <p:extLst>
      <p:ext uri="{BB962C8B-B14F-4D97-AF65-F5344CB8AC3E}">
        <p14:creationId xmlns:p14="http://schemas.microsoft.com/office/powerpoint/2010/main" val="226929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08772-D7A2-54C1-BF8C-DA037482D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servicio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34551-93E5-544B-0F55-716DF739BE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s-ES" dirty="0"/>
              <a:t>Software as a Service (SaaS)</a:t>
            </a:r>
          </a:p>
          <a:p>
            <a:pPr lvl="1"/>
            <a:r>
              <a:rPr lang="es-ES" dirty="0"/>
              <a:t>Software que se ejecuta completamente en la nube</a:t>
            </a:r>
          </a:p>
          <a:p>
            <a:pPr lvl="1"/>
            <a:r>
              <a:rPr lang="es-ES" dirty="0"/>
              <a:t>El usuario no necesita instalar nada</a:t>
            </a:r>
          </a:p>
          <a:p>
            <a:pPr lvl="1"/>
            <a:r>
              <a:rPr lang="es-ES" dirty="0"/>
              <a:t>El proveedor del software se encarga de las actualizaciones, parches, redundancia, escalabilidad, etc.</a:t>
            </a:r>
          </a:p>
          <a:p>
            <a:pPr lvl="1"/>
            <a:r>
              <a:rPr lang="es-ES" dirty="0"/>
              <a:t>Ejemplo: Office 365</a:t>
            </a:r>
          </a:p>
        </p:txBody>
      </p:sp>
    </p:spTree>
    <p:extLst>
      <p:ext uri="{BB962C8B-B14F-4D97-AF65-F5344CB8AC3E}">
        <p14:creationId xmlns:p14="http://schemas.microsoft.com/office/powerpoint/2010/main" val="2166725076"/>
      </p:ext>
    </p:extLst>
  </p:cSld>
  <p:clrMapOvr>
    <a:masterClrMapping/>
  </p:clrMapOvr>
</p:sld>
</file>

<file path=ppt/theme/theme1.xml><?xml version="1.0" encoding="utf-8"?>
<a:theme xmlns:a="http://schemas.openxmlformats.org/drawingml/2006/main" name="CSimple Professional Virtual Meeting by Slidesgo">
  <a:themeElements>
    <a:clrScheme name="Simple Light">
      <a:dk1>
        <a:srgbClr val="000000"/>
      </a:dk1>
      <a:lt1>
        <a:srgbClr val="FFFFFF"/>
      </a:lt1>
      <a:dk2>
        <a:srgbClr val="FFFDFD"/>
      </a:dk2>
      <a:lt2>
        <a:srgbClr val="606060"/>
      </a:lt2>
      <a:accent1>
        <a:srgbClr val="323366"/>
      </a:accent1>
      <a:accent2>
        <a:srgbClr val="004F83"/>
      </a:accent2>
      <a:accent3>
        <a:srgbClr val="FAB403"/>
      </a:accent3>
      <a:accent4>
        <a:srgbClr val="FABE75"/>
      </a:accent4>
      <a:accent5>
        <a:srgbClr val="00373D"/>
      </a:accent5>
      <a:accent6>
        <a:srgbClr val="00929B"/>
      </a:accent6>
      <a:hlink>
        <a:srgbClr val="000000"/>
      </a:hlink>
      <a:folHlink>
        <a:srgbClr val="0097A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_PRESENTACION_INETEL_INERZA.pptx" id="{43A11797-848B-4B26-B110-D6FEE5AB287E}" vid="{483EEBE7-3919-42B5-9B42-67B2FC066E9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1E11B541137C48AA3727DCBBA54C16" ma:contentTypeVersion="11" ma:contentTypeDescription="Create a new document." ma:contentTypeScope="" ma:versionID="22726bcbd02ead97a4f48eaa43fc153c">
  <xsd:schema xmlns:xsd="http://www.w3.org/2001/XMLSchema" xmlns:xs="http://www.w3.org/2001/XMLSchema" xmlns:p="http://schemas.microsoft.com/office/2006/metadata/properties" xmlns:ns2="e202ecef-a3f6-4d98-ad9b-1b77cdb87b84" xmlns:ns3="435026e9-b5d0-4467-bbd9-3b76a09ae0c4" targetNamespace="http://schemas.microsoft.com/office/2006/metadata/properties" ma:root="true" ma:fieldsID="a9963dbee1a6a1e2273a745be13355f4" ns2:_="" ns3:_="">
    <xsd:import namespace="e202ecef-a3f6-4d98-ad9b-1b77cdb87b84"/>
    <xsd:import namespace="435026e9-b5d0-4467-bbd9-3b76a09ae0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OCR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02ecef-a3f6-4d98-ad9b-1b77cdb87b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b818d6f4-0c9f-43c6-ad5c-8d40c0584ac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026e9-b5d0-4467-bbd9-3b76a09ae0c4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a5e6f11f-dc1a-46ce-be09-b8a3eeea5a1b}" ma:internalName="TaxCatchAll" ma:showField="CatchAllData" ma:web="435026e9-b5d0-4467-bbd9-3b76a09ae0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026e9-b5d0-4467-bbd9-3b76a09ae0c4" xsi:nil="true"/>
    <lcf76f155ced4ddcb4097134ff3c332f xmlns="e202ecef-a3f6-4d98-ad9b-1b77cdb87b84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6C44D0-CF75-4139-A44D-B7FAB2B5E9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02ecef-a3f6-4d98-ad9b-1b77cdb87b84"/>
    <ds:schemaRef ds:uri="435026e9-b5d0-4467-bbd9-3b76a09ae0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6D6B62-92C6-4EDE-B50E-8B81CFF669EA}">
  <ds:schemaRefs>
    <ds:schemaRef ds:uri="http://schemas.microsoft.com/office/2006/metadata/properties"/>
    <ds:schemaRef ds:uri="http://schemas.microsoft.com/office/infopath/2007/PartnerControls"/>
    <ds:schemaRef ds:uri="435026e9-b5d0-4467-bbd9-3b76a09ae0c4"/>
    <ds:schemaRef ds:uri="e202ecef-a3f6-4d98-ad9b-1b77cdb87b84"/>
  </ds:schemaRefs>
</ds:datastoreItem>
</file>

<file path=customXml/itemProps3.xml><?xml version="1.0" encoding="utf-8"?>
<ds:datastoreItem xmlns:ds="http://schemas.openxmlformats.org/officeDocument/2006/customXml" ds:itemID="{A4B54BEA-998E-408D-BCCD-09BA67DF44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PLANTILLA_PRESENTACION_INETEL_INERZA</Template>
  <TotalTime>1239</TotalTime>
  <Words>2149</Words>
  <Application>Microsoft Office PowerPoint</Application>
  <PresentationFormat>On-screen Show (16:9)</PresentationFormat>
  <Paragraphs>362</Paragraphs>
  <Slides>46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Ramabhadra</vt:lpstr>
      <vt:lpstr>Century Gothic</vt:lpstr>
      <vt:lpstr>Wingdings</vt:lpstr>
      <vt:lpstr>Consolas</vt:lpstr>
      <vt:lpstr>Montserrat ExtraBold</vt:lpstr>
      <vt:lpstr>Arial Black</vt:lpstr>
      <vt:lpstr>CSimple Professional Virtual Meeting by Slidesgo</vt:lpstr>
      <vt:lpstr>Container Apps 101</vt:lpstr>
      <vt:lpstr>Características de cloud computing</vt:lpstr>
      <vt:lpstr>Características de cloud computing</vt:lpstr>
      <vt:lpstr>Características de cloud computing</vt:lpstr>
      <vt:lpstr>Tipos de nube</vt:lpstr>
      <vt:lpstr>Tipos de nube</vt:lpstr>
      <vt:lpstr>Tipos de servicio</vt:lpstr>
      <vt:lpstr>Tipos de servicio</vt:lpstr>
      <vt:lpstr>Tipos de servicio</vt:lpstr>
      <vt:lpstr>Demo time!</vt:lpstr>
      <vt:lpstr>Azure CLI</vt:lpstr>
      <vt:lpstr>Azure CLI</vt:lpstr>
      <vt:lpstr>Logon en Azure</vt:lpstr>
      <vt:lpstr>Cuentas y suscripciones</vt:lpstr>
      <vt:lpstr>Cuentas y suscripciones</vt:lpstr>
      <vt:lpstr>Gestión de costes</vt:lpstr>
      <vt:lpstr>Azure CLI extensions</vt:lpstr>
      <vt:lpstr>Proveedores de recursos</vt:lpstr>
      <vt:lpstr>Regiones y zonas de disponibilidad</vt:lpstr>
      <vt:lpstr>Regiones y zonas de disponibilidad</vt:lpstr>
      <vt:lpstr>Grupos de recursos</vt:lpstr>
      <vt:lpstr>Registro de contenedores de Azure (ACR)</vt:lpstr>
      <vt:lpstr>Registro de contenedores de Azure (ACR)</vt:lpstr>
      <vt:lpstr>Registro de contenedores de Azure (ACR)</vt:lpstr>
      <vt:lpstr>Virtual Networks (VNet)</vt:lpstr>
      <vt:lpstr>Virtual Networks (VNet)</vt:lpstr>
      <vt:lpstr>Azure Database for PostgreSQL - Flexible Server</vt:lpstr>
      <vt:lpstr>Azure Database for PostgreSQL - Flexible Server</vt:lpstr>
      <vt:lpstr>Azure Database for PostgreSQL - Flexible Server</vt:lpstr>
      <vt:lpstr>¿Qué es Kubernetes?</vt:lpstr>
      <vt:lpstr>¿Por qué Kubernetes?</vt:lpstr>
      <vt:lpstr>¿Qué opciones ofrece Azure para desplegar contenedores?</vt:lpstr>
      <vt:lpstr>¿Qué es Container Apps?</vt:lpstr>
      <vt:lpstr>¿Qué es Container Apps?</vt:lpstr>
      <vt:lpstr>Container Apps Environment</vt:lpstr>
      <vt:lpstr>Container Apps Environment</vt:lpstr>
      <vt:lpstr>Virtual networks (VNet)</vt:lpstr>
      <vt:lpstr>Container Apps</vt:lpstr>
      <vt:lpstr>Container Apps</vt:lpstr>
      <vt:lpstr>Replicas</vt:lpstr>
      <vt:lpstr>Replicas</vt:lpstr>
      <vt:lpstr>Revisiones</vt:lpstr>
      <vt:lpstr>Revisiones</vt:lpstr>
      <vt:lpstr>Revisiones</vt:lpstr>
      <vt:lpstr>Contenedores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Docker</dc:title>
  <dc:subject/>
  <dc:creator>Pablo Montesdeoca Pérez</dc:creator>
  <cp:keywords/>
  <dc:description/>
  <cp:lastModifiedBy>Pablo Montesdeoca Pérez</cp:lastModifiedBy>
  <cp:revision>3</cp:revision>
  <dcterms:created xsi:type="dcterms:W3CDTF">2023-02-13T13:27:35Z</dcterms:created>
  <dcterms:modified xsi:type="dcterms:W3CDTF">2023-03-02T17:00:17Z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0x0101006B1E11B541137C48AA3727DCBBA54C16</vt:lpwstr>
  </property>
  <property fmtid="{D5CDD505-2E9C-101B-9397-08002B2CF9AE}" pid="3" name="MediaServiceImageTags">
    <vt:lpwstr/>
  </property>
</Properties>
</file>