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Oxygen"/>
      <p:regular r:id="rId12"/>
      <p:bold r:id="rId13"/>
    </p:embeddedFont>
    <p:embeddedFont>
      <p:font typeface="Poppins"/>
      <p:regular r:id="rId14"/>
      <p:bold r:id="rId15"/>
      <p:italic r:id="rId16"/>
      <p:boldItalic r:id="rId17"/>
    </p:embeddedFont>
    <p:embeddedFont>
      <p:font typeface="Barlow Condensed"/>
      <p:regular r:id="rId18"/>
      <p:bold r:id="rId19"/>
      <p:italic r:id="rId20"/>
      <p:boldItalic r:id="rId21"/>
    </p:embeddedFont>
    <p:embeddedFont>
      <p:font typeface="Fjalla One"/>
      <p:regular r:id="rId22"/>
    </p:embeddedFont>
    <p:embeddedFont>
      <p:font typeface="Average"/>
      <p:regular r:id="rId23"/>
    </p:embeddedFont>
    <p:embeddedFont>
      <p:font typeface="Homemade Appl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italic.fntdata"/><Relationship Id="rId11" Type="http://schemas.openxmlformats.org/officeDocument/2006/relationships/slide" Target="slides/slide6.xml"/><Relationship Id="rId22" Type="http://schemas.openxmlformats.org/officeDocument/2006/relationships/font" Target="fonts/FjallaOne-regular.fntdata"/><Relationship Id="rId10" Type="http://schemas.openxmlformats.org/officeDocument/2006/relationships/slide" Target="slides/slide5.xml"/><Relationship Id="rId21" Type="http://schemas.openxmlformats.org/officeDocument/2006/relationships/font" Target="fonts/BarlowCondensed-boldItalic.fntdata"/><Relationship Id="rId13" Type="http://schemas.openxmlformats.org/officeDocument/2006/relationships/font" Target="fonts/Oxygen-bold.fntdata"/><Relationship Id="rId24" Type="http://schemas.openxmlformats.org/officeDocument/2006/relationships/font" Target="fonts/HomemadeApple-regular.fntdata"/><Relationship Id="rId12" Type="http://schemas.openxmlformats.org/officeDocument/2006/relationships/font" Target="fonts/Oxygen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Condensed-bold.fntdata"/><Relationship Id="rId6" Type="http://schemas.openxmlformats.org/officeDocument/2006/relationships/slide" Target="slides/slide1.xml"/><Relationship Id="rId18" Type="http://schemas.openxmlformats.org/officeDocument/2006/relationships/font" Target="fonts/Barlow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fd8ccc01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fd8ccc01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fd8ccc01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fd8ccc01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fd8ccc01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fd8ccc0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fd8ccc01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fd8ccc0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fd8ccc01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fd8ccc01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2.png"/><Relationship Id="rId12" Type="http://schemas.openxmlformats.org/officeDocument/2006/relationships/image" Target="../media/image6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479686" y="3142150"/>
            <a:ext cx="84108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479675" y="5928202"/>
            <a:ext cx="84108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-2700000">
            <a:off x="-1485087" y="-919323"/>
            <a:ext cx="7179927" cy="6137675"/>
            <a:chOff x="559194" y="-842106"/>
            <a:chExt cx="7179996" cy="6137734"/>
          </a:xfrm>
        </p:grpSpPr>
        <p:sp>
          <p:nvSpPr>
            <p:cNvPr id="15" name="Google Shape;15;p2"/>
            <p:cNvSpPr/>
            <p:nvPr/>
          </p:nvSpPr>
          <p:spPr>
            <a:xfrm>
              <a:off x="2959575" y="10222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59575" y="914353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56994" y="3979165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728">
              <a:off x="638154" y="2236283"/>
              <a:ext cx="1417200" cy="141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31216" y="179875"/>
              <a:ext cx="1828500" cy="182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795617" y="2663951"/>
              <a:ext cx="1197300" cy="11973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46610" y="18582"/>
              <a:ext cx="1828500" cy="182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69571" y="2737905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5457" y="1825072"/>
              <a:ext cx="1828500" cy="182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69564" y="1828744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" name="Google Shape;25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055450" y="1828800"/>
              <a:ext cx="5245224" cy="39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10799969">
              <a:off x="2647531" y="2733756"/>
              <a:ext cx="2130697" cy="407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>
              <a:off x="4778102" y="2285937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78094" y="1828739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78087" y="3182076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12640" y="1371547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12640" y="914355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" name="Google Shape;3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1277928" y="1371553"/>
              <a:ext cx="2167810" cy="1674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33;p2"/>
            <p:cNvSpPr/>
            <p:nvPr/>
          </p:nvSpPr>
          <p:spPr>
            <a:xfrm>
              <a:off x="2055446" y="1371548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320905" y="3646903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235285" y="3646905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92479" y="4104094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320895" y="4555999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" name="Google Shape;38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3474224" y="4104251"/>
              <a:ext cx="4264965" cy="39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3614844" y="4589579"/>
              <a:ext cx="1022081" cy="39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9989">
              <a:off x="559194" y="3653557"/>
              <a:ext cx="4676089" cy="3900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41;p2"/>
            <p:cNvSpPr/>
            <p:nvPr/>
          </p:nvSpPr>
          <p:spPr>
            <a:xfrm>
              <a:off x="4415983" y="4655294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32212" y="3972819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99">
              <a:off x="3282730" y="-841956"/>
              <a:ext cx="1722000" cy="8604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4" name="Google Shape;44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645767" y="18288"/>
              <a:ext cx="3496982" cy="3900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" name="Google Shape;45;p2"/>
          <p:cNvGrpSpPr/>
          <p:nvPr/>
        </p:nvGrpSpPr>
        <p:grpSpPr>
          <a:xfrm rot="2700000">
            <a:off x="9543617" y="-6299"/>
            <a:ext cx="3360022" cy="2632928"/>
            <a:chOff x="7055636" y="2962"/>
            <a:chExt cx="3360054" cy="2632953"/>
          </a:xfrm>
        </p:grpSpPr>
        <p:sp>
          <p:nvSpPr>
            <p:cNvPr id="46" name="Google Shape;46;p2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4" name="Google Shape;54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2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CUSTOM_9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11"/>
          <p:cNvSpPr txBox="1"/>
          <p:nvPr>
            <p:ph idx="1" type="body"/>
          </p:nvPr>
        </p:nvSpPr>
        <p:spPr>
          <a:xfrm>
            <a:off x="415600" y="1890000"/>
            <a:ext cx="3635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47" name="Google Shape;347;p11"/>
          <p:cNvSpPr txBox="1"/>
          <p:nvPr>
            <p:ph idx="2" type="body"/>
          </p:nvPr>
        </p:nvSpPr>
        <p:spPr>
          <a:xfrm>
            <a:off x="4278394" y="1890000"/>
            <a:ext cx="3635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48" name="Google Shape;348;p11"/>
          <p:cNvSpPr txBox="1"/>
          <p:nvPr>
            <p:ph idx="3" type="body"/>
          </p:nvPr>
        </p:nvSpPr>
        <p:spPr>
          <a:xfrm>
            <a:off x="8141188" y="1890000"/>
            <a:ext cx="3635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grpSp>
        <p:nvGrpSpPr>
          <p:cNvPr id="349" name="Google Shape;349;p11"/>
          <p:cNvGrpSpPr/>
          <p:nvPr/>
        </p:nvGrpSpPr>
        <p:grpSpPr>
          <a:xfrm flipH="1" rot="-2700000">
            <a:off x="10177780" y="4996792"/>
            <a:ext cx="2507543" cy="1964921"/>
            <a:chOff x="7055636" y="2962"/>
            <a:chExt cx="3360054" cy="2632953"/>
          </a:xfrm>
        </p:grpSpPr>
        <p:sp>
          <p:nvSpPr>
            <p:cNvPr id="350" name="Google Shape;350;p11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8" name="Google Shape;358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11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1"/>
          <p:cNvSpPr txBox="1"/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CUSTOM_4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12"/>
          <p:cNvSpPr txBox="1"/>
          <p:nvPr>
            <p:ph idx="1" type="subTitle"/>
          </p:nvPr>
        </p:nvSpPr>
        <p:spPr>
          <a:xfrm>
            <a:off x="287475" y="6083375"/>
            <a:ext cx="73707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/>
        </p:txBody>
      </p:sp>
      <p:grpSp>
        <p:nvGrpSpPr>
          <p:cNvPr id="367" name="Google Shape;367;p12"/>
          <p:cNvGrpSpPr/>
          <p:nvPr/>
        </p:nvGrpSpPr>
        <p:grpSpPr>
          <a:xfrm flipH="1" rot="8100000">
            <a:off x="-424545" y="-138358"/>
            <a:ext cx="2507543" cy="1964921"/>
            <a:chOff x="7055636" y="2962"/>
            <a:chExt cx="3360054" cy="2632953"/>
          </a:xfrm>
        </p:grpSpPr>
        <p:sp>
          <p:nvSpPr>
            <p:cNvPr id="368" name="Google Shape;368;p12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2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2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2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2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2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2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2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6" name="Google Shape;376;p1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1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1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12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2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12"/>
          <p:cNvSpPr txBox="1"/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CUSTOM_1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"/>
          <p:cNvSpPr txBox="1"/>
          <p:nvPr>
            <p:ph idx="12" type="sldNum"/>
          </p:nvPr>
        </p:nvSpPr>
        <p:spPr>
          <a:xfrm>
            <a:off x="10813718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13"/>
          <p:cNvSpPr txBox="1"/>
          <p:nvPr>
            <p:ph idx="1" type="body"/>
          </p:nvPr>
        </p:nvSpPr>
        <p:spPr>
          <a:xfrm>
            <a:off x="408738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5" name="Google Shape;385;p13"/>
          <p:cNvSpPr txBox="1"/>
          <p:nvPr>
            <p:ph idx="2" type="subTitle"/>
          </p:nvPr>
        </p:nvSpPr>
        <p:spPr>
          <a:xfrm>
            <a:off x="40873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6" name="Google Shape;386;p13"/>
          <p:cNvSpPr txBox="1"/>
          <p:nvPr>
            <p:ph idx="3" type="body"/>
          </p:nvPr>
        </p:nvSpPr>
        <p:spPr>
          <a:xfrm>
            <a:off x="2727301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7" name="Google Shape;387;p13"/>
          <p:cNvSpPr txBox="1"/>
          <p:nvPr>
            <p:ph idx="4" type="subTitle"/>
          </p:nvPr>
        </p:nvSpPr>
        <p:spPr>
          <a:xfrm>
            <a:off x="272730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8" name="Google Shape;388;p13"/>
          <p:cNvSpPr txBox="1"/>
          <p:nvPr>
            <p:ph idx="5" type="body"/>
          </p:nvPr>
        </p:nvSpPr>
        <p:spPr>
          <a:xfrm>
            <a:off x="5045864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9" name="Google Shape;389;p13"/>
          <p:cNvSpPr txBox="1"/>
          <p:nvPr>
            <p:ph idx="6" type="subTitle"/>
          </p:nvPr>
        </p:nvSpPr>
        <p:spPr>
          <a:xfrm>
            <a:off x="5045864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0" name="Google Shape;390;p13"/>
          <p:cNvSpPr txBox="1"/>
          <p:nvPr>
            <p:ph idx="7" type="body"/>
          </p:nvPr>
        </p:nvSpPr>
        <p:spPr>
          <a:xfrm>
            <a:off x="7364428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1" name="Google Shape;391;p13"/>
          <p:cNvSpPr txBox="1"/>
          <p:nvPr>
            <p:ph idx="8" type="subTitle"/>
          </p:nvPr>
        </p:nvSpPr>
        <p:spPr>
          <a:xfrm>
            <a:off x="736442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2" name="Google Shape;392;p13"/>
          <p:cNvSpPr txBox="1"/>
          <p:nvPr>
            <p:ph idx="9" type="body"/>
          </p:nvPr>
        </p:nvSpPr>
        <p:spPr>
          <a:xfrm>
            <a:off x="9682991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3" name="Google Shape;393;p13"/>
          <p:cNvSpPr txBox="1"/>
          <p:nvPr>
            <p:ph idx="13" type="subTitle"/>
          </p:nvPr>
        </p:nvSpPr>
        <p:spPr>
          <a:xfrm>
            <a:off x="968299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394" name="Google Shape;394;p13"/>
          <p:cNvGrpSpPr/>
          <p:nvPr/>
        </p:nvGrpSpPr>
        <p:grpSpPr>
          <a:xfrm rot="8100000">
            <a:off x="69570" y="1244689"/>
            <a:ext cx="2551083" cy="2290711"/>
            <a:chOff x="7055636" y="2962"/>
            <a:chExt cx="1967806" cy="1766965"/>
          </a:xfrm>
        </p:grpSpPr>
        <p:sp>
          <p:nvSpPr>
            <p:cNvPr id="395" name="Google Shape;395;p1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9" name="Google Shape;39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864">
              <a:off x="7261123" y="1444054"/>
              <a:ext cx="1761660" cy="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1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3"/>
          <p:cNvGrpSpPr/>
          <p:nvPr/>
        </p:nvGrpSpPr>
        <p:grpSpPr>
          <a:xfrm rot="8100000">
            <a:off x="2449695" y="1204364"/>
            <a:ext cx="2551083" cy="2290711"/>
            <a:chOff x="7055636" y="2962"/>
            <a:chExt cx="1967806" cy="1766965"/>
          </a:xfrm>
        </p:grpSpPr>
        <p:sp>
          <p:nvSpPr>
            <p:cNvPr id="403" name="Google Shape;403;p1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7" name="Google Shape;407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864">
              <a:off x="7261123" y="1444054"/>
              <a:ext cx="1761660" cy="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Google Shape;409;p1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13"/>
          <p:cNvGrpSpPr/>
          <p:nvPr/>
        </p:nvGrpSpPr>
        <p:grpSpPr>
          <a:xfrm rot="8100000">
            <a:off x="4860083" y="1204364"/>
            <a:ext cx="2551083" cy="2290711"/>
            <a:chOff x="7055636" y="2962"/>
            <a:chExt cx="1967806" cy="1766965"/>
          </a:xfrm>
        </p:grpSpPr>
        <p:sp>
          <p:nvSpPr>
            <p:cNvPr id="411" name="Google Shape;411;p1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5" name="Google Shape;41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864">
              <a:off x="7261123" y="1444054"/>
              <a:ext cx="1761660" cy="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1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13"/>
          <p:cNvGrpSpPr/>
          <p:nvPr/>
        </p:nvGrpSpPr>
        <p:grpSpPr>
          <a:xfrm rot="8100000">
            <a:off x="7254858" y="1204364"/>
            <a:ext cx="2551083" cy="2290711"/>
            <a:chOff x="7055636" y="2962"/>
            <a:chExt cx="1967806" cy="1766965"/>
          </a:xfrm>
        </p:grpSpPr>
        <p:sp>
          <p:nvSpPr>
            <p:cNvPr id="419" name="Google Shape;419;p1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3" name="Google Shape;423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864">
              <a:off x="7261123" y="1444054"/>
              <a:ext cx="1761660" cy="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1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13"/>
          <p:cNvGrpSpPr/>
          <p:nvPr/>
        </p:nvGrpSpPr>
        <p:grpSpPr>
          <a:xfrm rot="8100000">
            <a:off x="9650583" y="1204364"/>
            <a:ext cx="2551083" cy="2290711"/>
            <a:chOff x="7055636" y="2962"/>
            <a:chExt cx="1967806" cy="1766965"/>
          </a:xfrm>
        </p:grpSpPr>
        <p:sp>
          <p:nvSpPr>
            <p:cNvPr id="427" name="Google Shape;427;p1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31" name="Google Shape;431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864">
              <a:off x="7261123" y="1444054"/>
              <a:ext cx="1761660" cy="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1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13"/>
          <p:cNvSpPr txBox="1"/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CUSTOM_13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7" name="Google Shape;43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38" name="Google Shape;438;p14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" name="Google Shape;439;p14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440" name="Google Shape;440;p14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441" name="Google Shape;441;p14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14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14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14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p14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itle and text">
  <p:cSld name="CUSTOM_5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6127150" y="3096350"/>
            <a:ext cx="5664900" cy="314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2" name="Google Shape;62;p3"/>
          <p:cNvSpPr txBox="1"/>
          <p:nvPr>
            <p:ph idx="2" type="subTitle"/>
          </p:nvPr>
        </p:nvSpPr>
        <p:spPr>
          <a:xfrm>
            <a:off x="6127150" y="1752450"/>
            <a:ext cx="5664900" cy="97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63" name="Google Shape;63;p3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64" name="Google Shape;64;p3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1" name="Google Shape;71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3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75" name="Google Shape;75;p3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3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3"/>
          <p:cNvSpPr txBox="1"/>
          <p:nvPr>
            <p:ph type="title"/>
          </p:nvPr>
        </p:nvSpPr>
        <p:spPr>
          <a:xfrm>
            <a:off x="6055325" y="416500"/>
            <a:ext cx="57804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0"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4"/>
          <p:cNvGrpSpPr/>
          <p:nvPr/>
        </p:nvGrpSpPr>
        <p:grpSpPr>
          <a:xfrm flipH="1" rot="-2700000">
            <a:off x="112129" y="-501271"/>
            <a:ext cx="3360022" cy="1896848"/>
            <a:chOff x="7055636" y="2962"/>
            <a:chExt cx="3360054" cy="1896867"/>
          </a:xfrm>
        </p:grpSpPr>
        <p:sp>
          <p:nvSpPr>
            <p:cNvPr id="91" name="Google Shape;91;p4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8" name="Google Shape;9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4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4"/>
          <p:cNvGrpSpPr/>
          <p:nvPr/>
        </p:nvGrpSpPr>
        <p:grpSpPr>
          <a:xfrm flipH="1" rot="8100000">
            <a:off x="-1261909" y="739366"/>
            <a:ext cx="3360022" cy="1896848"/>
            <a:chOff x="7055636" y="2962"/>
            <a:chExt cx="3360054" cy="1896867"/>
          </a:xfrm>
        </p:grpSpPr>
        <p:sp>
          <p:nvSpPr>
            <p:cNvPr id="102" name="Google Shape;102;p4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9" name="Google Shape;10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4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135725" y="1994289"/>
            <a:ext cx="81213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4" name="Google Shape;114;p4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115" name="Google Shape;115;p4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2" name="Google Shape;12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4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126" name="Google Shape;126;p4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4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0" name="Google Shape;140;p4"/>
          <p:cNvSpPr txBox="1"/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">
  <p:cSld name="CUSTOM_1">
    <p:bg>
      <p:bgPr>
        <a:solidFill>
          <a:schemeClr val="accen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3" name="Google Shape;143;p5"/>
          <p:cNvGrpSpPr/>
          <p:nvPr/>
        </p:nvGrpSpPr>
        <p:grpSpPr>
          <a:xfrm rot="10800000">
            <a:off x="5151164" y="7"/>
            <a:ext cx="3360054" cy="1896867"/>
            <a:chOff x="7055636" y="2962"/>
            <a:chExt cx="3360054" cy="1896867"/>
          </a:xfrm>
        </p:grpSpPr>
        <p:sp>
          <p:nvSpPr>
            <p:cNvPr id="144" name="Google Shape;144;p5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1" name="Google Shape;151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5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5"/>
          <p:cNvGrpSpPr/>
          <p:nvPr/>
        </p:nvGrpSpPr>
        <p:grpSpPr>
          <a:xfrm>
            <a:off x="3302477" y="-112920"/>
            <a:ext cx="3360054" cy="2632953"/>
            <a:chOff x="7055636" y="2962"/>
            <a:chExt cx="3360054" cy="2632953"/>
          </a:xfrm>
        </p:grpSpPr>
        <p:sp>
          <p:nvSpPr>
            <p:cNvPr id="155" name="Google Shape;155;p5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3" name="Google Shape;163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5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5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9" name="Google Shape;169;p5"/>
          <p:cNvSpPr txBox="1"/>
          <p:nvPr>
            <p:ph type="title"/>
          </p:nvPr>
        </p:nvSpPr>
        <p:spPr>
          <a:xfrm>
            <a:off x="366000" y="2596175"/>
            <a:ext cx="11460000" cy="18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">
  <p:cSld name="CUSTOM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803925" y="2334899"/>
            <a:ext cx="7807800" cy="417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3" name="Google Shape;173;p6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174" name="Google Shape;174;p6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1" name="Google Shape;181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6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6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185" name="Google Shape;185;p6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3" name="Google Shape;193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6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>
          <a:xfrm rot="8100000">
            <a:off x="-458195" y="-366958"/>
            <a:ext cx="2507543" cy="1964921"/>
            <a:chOff x="7055636" y="2962"/>
            <a:chExt cx="3360054" cy="2632953"/>
          </a:xfrm>
        </p:grpSpPr>
        <p:sp>
          <p:nvSpPr>
            <p:cNvPr id="199" name="Google Shape;199;p6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7" name="Google Shape;207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6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6"/>
          <p:cNvSpPr txBox="1"/>
          <p:nvPr>
            <p:ph type="title"/>
          </p:nvPr>
        </p:nvSpPr>
        <p:spPr>
          <a:xfrm>
            <a:off x="680625" y="1330900"/>
            <a:ext cx="80145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ur main point">
  <p:cSld name="CUSTOM_6">
    <p:bg>
      <p:bgPr>
        <a:solidFill>
          <a:schemeClr val="accen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>
            <p:ph type="title"/>
          </p:nvPr>
        </p:nvSpPr>
        <p:spPr>
          <a:xfrm>
            <a:off x="2887042" y="581875"/>
            <a:ext cx="84903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●"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○"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■"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●"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○"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■"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●"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○"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■"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6" name="Google Shape;216;p7"/>
          <p:cNvGrpSpPr/>
          <p:nvPr/>
        </p:nvGrpSpPr>
        <p:grpSpPr>
          <a:xfrm flipH="1">
            <a:off x="1911314" y="4848214"/>
            <a:ext cx="3360054" cy="1896867"/>
            <a:chOff x="7055636" y="2962"/>
            <a:chExt cx="3360054" cy="1896867"/>
          </a:xfrm>
        </p:grpSpPr>
        <p:sp>
          <p:nvSpPr>
            <p:cNvPr id="217" name="Google Shape;217;p7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4" name="Google Shape;224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7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7"/>
          <p:cNvGrpSpPr/>
          <p:nvPr/>
        </p:nvGrpSpPr>
        <p:grpSpPr>
          <a:xfrm flipH="1" rot="10800000">
            <a:off x="62627" y="4301255"/>
            <a:ext cx="3360054" cy="2632953"/>
            <a:chOff x="7055636" y="2962"/>
            <a:chExt cx="3360054" cy="2632953"/>
          </a:xfrm>
        </p:grpSpPr>
        <p:sp>
          <p:nvSpPr>
            <p:cNvPr id="228" name="Google Shape;228;p7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6" name="Google Shape;23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7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7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2">
    <p:bg>
      <p:bgPr>
        <a:solidFill>
          <a:schemeClr val="accen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/>
          <p:nvPr>
            <p:ph type="title"/>
          </p:nvPr>
        </p:nvSpPr>
        <p:spPr>
          <a:xfrm>
            <a:off x="415604" y="1123500"/>
            <a:ext cx="11361000" cy="47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5" name="Google Shape;245;p8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246" name="Google Shape;246;p8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3" name="Google Shape;253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8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8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257" name="Google Shape;257;p8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5" name="Google Shape;265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8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8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s background">
  <p:cSld name="CUSTOM_12_1">
    <p:bg>
      <p:bgPr>
        <a:solidFill>
          <a:schemeClr val="accent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 txBox="1"/>
          <p:nvPr>
            <p:ph type="title"/>
          </p:nvPr>
        </p:nvSpPr>
        <p:spPr>
          <a:xfrm>
            <a:off x="415604" y="1123500"/>
            <a:ext cx="11361000" cy="47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4" name="Google Shape;274;p9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275" name="Google Shape;275;p9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2" name="Google Shape;282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9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9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286" name="Google Shape;286;p9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4" name="Google Shape;29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9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9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s">
  <p:cSld name="CUSTOM_3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10"/>
          <p:cNvSpPr txBox="1"/>
          <p:nvPr>
            <p:ph idx="1" type="body"/>
          </p:nvPr>
        </p:nvSpPr>
        <p:spPr>
          <a:xfrm>
            <a:off x="587350" y="1750975"/>
            <a:ext cx="52485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3" name="Google Shape;303;p10"/>
          <p:cNvSpPr txBox="1"/>
          <p:nvPr>
            <p:ph idx="2" type="body"/>
          </p:nvPr>
        </p:nvSpPr>
        <p:spPr>
          <a:xfrm>
            <a:off x="6356150" y="1750975"/>
            <a:ext cx="52485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grpSp>
        <p:nvGrpSpPr>
          <p:cNvPr id="304" name="Google Shape;304;p10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305" name="Google Shape;305;p10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2" name="Google Shape;312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10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10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316" name="Google Shape;316;p10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0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4" name="Google Shape;32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10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0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0"/>
          <p:cNvGrpSpPr/>
          <p:nvPr/>
        </p:nvGrpSpPr>
        <p:grpSpPr>
          <a:xfrm rot="8100000">
            <a:off x="-458195" y="-366958"/>
            <a:ext cx="2507543" cy="1964921"/>
            <a:chOff x="7055636" y="2962"/>
            <a:chExt cx="3360054" cy="2632953"/>
          </a:xfrm>
        </p:grpSpPr>
        <p:sp>
          <p:nvSpPr>
            <p:cNvPr id="330" name="Google Shape;330;p10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0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0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0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0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0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8" name="Google Shape;33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10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0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10"/>
          <p:cNvSpPr txBox="1"/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"/>
              <a:buChar char="●"/>
              <a:defRPr sz="24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■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●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■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●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Oxygen"/>
              <a:buChar char="■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"/>
          <p:cNvSpPr txBox="1"/>
          <p:nvPr>
            <p:ph type="ctrTitle"/>
          </p:nvPr>
        </p:nvSpPr>
        <p:spPr>
          <a:xfrm>
            <a:off x="3739725" y="3631275"/>
            <a:ext cx="8410800" cy="18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Breast Cancer Histopathology Image Classification and Localization using Multiple Instance Learning</a:t>
            </a:r>
            <a:endParaRPr sz="3200"/>
          </a:p>
        </p:txBody>
      </p:sp>
      <p:sp>
        <p:nvSpPr>
          <p:cNvPr id="451" name="Google Shape;451;p15"/>
          <p:cNvSpPr txBox="1"/>
          <p:nvPr>
            <p:ph idx="1" type="subTitle"/>
          </p:nvPr>
        </p:nvSpPr>
        <p:spPr>
          <a:xfrm>
            <a:off x="3691575" y="5264452"/>
            <a:ext cx="84108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1"/>
                </a:solidFill>
                <a:highlight>
                  <a:schemeClr val="lt1"/>
                </a:highlight>
                <a:latin typeface="Average"/>
                <a:ea typeface="Average"/>
                <a:cs typeface="Average"/>
                <a:sym typeface="Average"/>
              </a:rPr>
              <a:t>CSE438 Task 2: Individual presentation of a paper related to research project topic</a:t>
            </a:r>
            <a:endParaRPr b="1" sz="1500">
              <a:solidFill>
                <a:schemeClr val="accent1"/>
              </a:solidFill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1"/>
                </a:solidFill>
                <a:highlight>
                  <a:schemeClr val="lt1"/>
                </a:highlight>
                <a:latin typeface="Average"/>
                <a:ea typeface="Average"/>
                <a:cs typeface="Average"/>
                <a:sym typeface="Average"/>
              </a:rPr>
              <a:t>By Nahin Hossain - 20201047 (Group 8)</a:t>
            </a:r>
            <a:endParaRPr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5"/>
          <p:cNvSpPr/>
          <p:nvPr/>
        </p:nvSpPr>
        <p:spPr>
          <a:xfrm>
            <a:off x="57800" y="5264450"/>
            <a:ext cx="134700" cy="116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6"/>
          <p:cNvSpPr txBox="1"/>
          <p:nvPr>
            <p:ph idx="1" type="body"/>
          </p:nvPr>
        </p:nvSpPr>
        <p:spPr>
          <a:xfrm>
            <a:off x="1194425" y="2890771"/>
            <a:ext cx="8121300" cy="281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</a:pPr>
            <a:r>
              <a:rPr lang="en"/>
              <a:t>Problem Context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</a:pPr>
            <a:r>
              <a:rPr lang="en"/>
              <a:t>Need for CAD system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</a:pPr>
            <a:r>
              <a:rPr lang="en"/>
              <a:t>Benefits of A-MIL</a:t>
            </a:r>
            <a:endParaRPr/>
          </a:p>
        </p:txBody>
      </p:sp>
      <p:sp>
        <p:nvSpPr>
          <p:cNvPr id="458" name="Google Shape;458;p16"/>
          <p:cNvSpPr txBox="1"/>
          <p:nvPr>
            <p:ph type="title"/>
          </p:nvPr>
        </p:nvSpPr>
        <p:spPr>
          <a:xfrm>
            <a:off x="847600" y="1112825"/>
            <a:ext cx="60828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INTRODUCTION</a:t>
            </a:r>
            <a:endParaRPr sz="5500"/>
          </a:p>
        </p:txBody>
      </p:sp>
      <p:sp>
        <p:nvSpPr>
          <p:cNvPr id="459" name="Google Shape;459;p16"/>
          <p:cNvSpPr/>
          <p:nvPr/>
        </p:nvSpPr>
        <p:spPr>
          <a:xfrm>
            <a:off x="38550" y="5095325"/>
            <a:ext cx="163800" cy="1213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"/>
          <p:cNvSpPr txBox="1"/>
          <p:nvPr>
            <p:ph idx="1" type="body"/>
          </p:nvPr>
        </p:nvSpPr>
        <p:spPr>
          <a:xfrm>
            <a:off x="644200" y="3060625"/>
            <a:ext cx="8369700" cy="222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b="1" lang="en">
                <a:solidFill>
                  <a:schemeClr val="accent1"/>
                </a:solidFill>
              </a:rPr>
              <a:t>Datasets Used</a:t>
            </a:r>
            <a:endParaRPr b="1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b="1" lang="en">
                <a:solidFill>
                  <a:schemeClr val="accent1"/>
                </a:solidFill>
              </a:rPr>
              <a:t>Multiple Intense Learning (MIL)</a:t>
            </a:r>
            <a:endParaRPr b="1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b="1" lang="en">
                <a:solidFill>
                  <a:schemeClr val="accent1"/>
                </a:solidFill>
              </a:rPr>
              <a:t>A-MIL FrameWork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65" name="Google Shape;465;p17"/>
          <p:cNvSpPr txBox="1"/>
          <p:nvPr>
            <p:ph type="title"/>
          </p:nvPr>
        </p:nvSpPr>
        <p:spPr>
          <a:xfrm>
            <a:off x="680625" y="1711900"/>
            <a:ext cx="80145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Data Set and Methodolog</a:t>
            </a:r>
            <a:r>
              <a:rPr lang="en"/>
              <a:t>y</a:t>
            </a:r>
            <a:endParaRPr sz="6000"/>
          </a:p>
        </p:txBody>
      </p:sp>
      <p:sp>
        <p:nvSpPr>
          <p:cNvPr id="466" name="Google Shape;466;p17"/>
          <p:cNvSpPr/>
          <p:nvPr/>
        </p:nvSpPr>
        <p:spPr>
          <a:xfrm>
            <a:off x="38550" y="5182025"/>
            <a:ext cx="125100" cy="115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8"/>
          <p:cNvSpPr txBox="1"/>
          <p:nvPr>
            <p:ph type="title"/>
          </p:nvPr>
        </p:nvSpPr>
        <p:spPr>
          <a:xfrm>
            <a:off x="2202475" y="145975"/>
            <a:ext cx="8490300" cy="15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RESULTS </a:t>
            </a:r>
            <a:endParaRPr/>
          </a:p>
        </p:txBody>
      </p:sp>
      <p:sp>
        <p:nvSpPr>
          <p:cNvPr id="472" name="Google Shape;472;p18"/>
          <p:cNvSpPr/>
          <p:nvPr/>
        </p:nvSpPr>
        <p:spPr>
          <a:xfrm>
            <a:off x="28900" y="5133875"/>
            <a:ext cx="231300" cy="11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8"/>
          <p:cNvSpPr txBox="1"/>
          <p:nvPr/>
        </p:nvSpPr>
        <p:spPr>
          <a:xfrm>
            <a:off x="2273150" y="2513975"/>
            <a:ext cx="92178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ygen"/>
              <a:buChar char="●"/>
            </a:pPr>
            <a:r>
              <a:rPr lang="en" sz="24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Results</a:t>
            </a:r>
            <a:endParaRPr sz="24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ygen"/>
              <a:buChar char="●"/>
            </a:pPr>
            <a:r>
              <a:rPr lang="en" sz="24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Experiments oh BACH datasets</a:t>
            </a:r>
            <a:endParaRPr sz="24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ygen"/>
              <a:buChar char="●"/>
            </a:pPr>
            <a:r>
              <a:rPr lang="en" sz="24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BACH localization</a:t>
            </a:r>
            <a:endParaRPr sz="24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 txBox="1"/>
          <p:nvPr>
            <p:ph type="ctrTitle"/>
          </p:nvPr>
        </p:nvSpPr>
        <p:spPr>
          <a:xfrm>
            <a:off x="4163527" y="358475"/>
            <a:ext cx="6643500" cy="27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79" name="Google Shape;479;p19"/>
          <p:cNvSpPr txBox="1"/>
          <p:nvPr>
            <p:ph idx="1" type="subTitle"/>
          </p:nvPr>
        </p:nvSpPr>
        <p:spPr>
          <a:xfrm>
            <a:off x="4960500" y="3429000"/>
            <a:ext cx="7180500" cy="207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b="1" lang="en">
                <a:solidFill>
                  <a:schemeClr val="accent1"/>
                </a:solidFill>
              </a:rPr>
              <a:t>Importance</a:t>
            </a:r>
            <a:r>
              <a:rPr b="1" lang="en">
                <a:solidFill>
                  <a:schemeClr val="accent1"/>
                </a:solidFill>
              </a:rPr>
              <a:t> of Attention Mechanism </a:t>
            </a:r>
            <a:endParaRPr b="1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b="1" lang="en">
                <a:solidFill>
                  <a:schemeClr val="accent1"/>
                </a:solidFill>
              </a:rPr>
              <a:t>Final Diagnosis and Meaningful Interpretation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80" name="Google Shape;480;p19"/>
          <p:cNvSpPr/>
          <p:nvPr/>
        </p:nvSpPr>
        <p:spPr>
          <a:xfrm>
            <a:off x="48150" y="5220550"/>
            <a:ext cx="144600" cy="12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"/>
          <p:cNvSpPr txBox="1"/>
          <p:nvPr>
            <p:ph type="title"/>
          </p:nvPr>
        </p:nvSpPr>
        <p:spPr>
          <a:xfrm>
            <a:off x="1330629" y="1142750"/>
            <a:ext cx="11361000" cy="47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86" name="Google Shape;486;p20"/>
          <p:cNvSpPr/>
          <p:nvPr/>
        </p:nvSpPr>
        <p:spPr>
          <a:xfrm>
            <a:off x="57800" y="5153125"/>
            <a:ext cx="134700" cy="1165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emoi · 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434343"/>
      </a:lt2>
      <a:accent1>
        <a:srgbClr val="1C4587"/>
      </a:accent1>
      <a:accent2>
        <a:srgbClr val="BF1363"/>
      </a:accent2>
      <a:accent3>
        <a:srgbClr val="F39237"/>
      </a:accent3>
      <a:accent4>
        <a:srgbClr val="0E79B2"/>
      </a:accent4>
      <a:accent5>
        <a:srgbClr val="D9534D"/>
      </a:accent5>
      <a:accent6>
        <a:srgbClr val="CC3358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