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0"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Merriweather Light"/>
      <p:regular r:id="rId12"/>
      <p:bold r:id="rId13"/>
      <p:italic r:id="rId14"/>
      <p:boldItalic r:id="rId15"/>
    </p:embeddedFont>
    <p:embeddedFont>
      <p:font typeface="Montserrat"/>
      <p:regular r:id="rId16"/>
      <p:bold r:id="rId17"/>
      <p:italic r:id="rId18"/>
      <p:boldItalic r:id="rId19"/>
    </p:embeddedFont>
    <p:embeddedFont>
      <p:font typeface="Open Sans SemiBold"/>
      <p:regular r:id="rId20"/>
      <p:bold r:id="rId21"/>
      <p:italic r:id="rId22"/>
      <p:boldItalic r:id="rId23"/>
    </p:embeddedFont>
    <p:embeddedFont>
      <p:font typeface="Vidaloka"/>
      <p:regular r:id="rId24"/>
    </p:embeddedFont>
    <p:embeddedFont>
      <p:font typeface="Russo One"/>
      <p:regular r:id="rId25"/>
    </p:embeddedFont>
    <p:embeddedFont>
      <p:font typeface="Mako"/>
      <p:regular r:id="rId26"/>
    </p:embeddedFont>
    <p:embeddedFont>
      <p:font typeface="Crimson Text"/>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regular.fntdata"/><Relationship Id="rId30" Type="http://schemas.openxmlformats.org/officeDocument/2006/relationships/font" Target="fonts/CrimsonText-boldItalic.fntdata"/><Relationship Id="rId33" Type="http://schemas.openxmlformats.org/officeDocument/2006/relationships/font" Target="fonts/OpenSans-italic.fntdata"/><Relationship Id="rId32" Type="http://schemas.openxmlformats.org/officeDocument/2006/relationships/font" Target="fonts/OpenSans-bold.fntdata"/><Relationship Id="rId34" Type="http://schemas.openxmlformats.org/officeDocument/2006/relationships/font" Target="fonts/OpenSans-boldItalic.fntdata"/><Relationship Id="rId20" Type="http://schemas.openxmlformats.org/officeDocument/2006/relationships/font" Target="fonts/OpenSansSemiBold-regular.fntdata"/><Relationship Id="rId22" Type="http://schemas.openxmlformats.org/officeDocument/2006/relationships/font" Target="fonts/OpenSansSemiBold-italic.fntdata"/><Relationship Id="rId21" Type="http://schemas.openxmlformats.org/officeDocument/2006/relationships/font" Target="fonts/OpenSansSemiBold-bold.fntdata"/><Relationship Id="rId24" Type="http://schemas.openxmlformats.org/officeDocument/2006/relationships/font" Target="fonts/Vidaloka-regular.fntdata"/><Relationship Id="rId23" Type="http://schemas.openxmlformats.org/officeDocument/2006/relationships/font" Target="fonts/OpenSansSemiBold-boldItalic.fntdata"/><Relationship Id="rId26" Type="http://schemas.openxmlformats.org/officeDocument/2006/relationships/font" Target="fonts/Mako-regular.fntdata"/><Relationship Id="rId25" Type="http://schemas.openxmlformats.org/officeDocument/2006/relationships/font" Target="fonts/RussoOne-regular.fntdata"/><Relationship Id="rId28" Type="http://schemas.openxmlformats.org/officeDocument/2006/relationships/font" Target="fonts/CrimsonText-bold.fntdata"/><Relationship Id="rId27" Type="http://schemas.openxmlformats.org/officeDocument/2006/relationships/font" Target="fonts/CrimsonText-regular.fntdata"/><Relationship Id="rId29" Type="http://schemas.openxmlformats.org/officeDocument/2006/relationships/font" Target="fonts/CrimsonText-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MerriweatherLight-bold.fntdata"/><Relationship Id="rId12" Type="http://schemas.openxmlformats.org/officeDocument/2006/relationships/font" Target="fonts/MerriweatherLight-regular.fntdata"/><Relationship Id="rId15" Type="http://schemas.openxmlformats.org/officeDocument/2006/relationships/font" Target="fonts/MerriweatherLight-boldItalic.fntdata"/><Relationship Id="rId14" Type="http://schemas.openxmlformats.org/officeDocument/2006/relationships/font" Target="fonts/MerriweatherLight-italic.fntdata"/><Relationship Id="rId17" Type="http://schemas.openxmlformats.org/officeDocument/2006/relationships/font" Target="fonts/Montserrat-bold.fntdata"/><Relationship Id="rId16" Type="http://schemas.openxmlformats.org/officeDocument/2006/relationships/font" Target="fonts/Montserrat-regular.fntdata"/><Relationship Id="rId19" Type="http://schemas.openxmlformats.org/officeDocument/2006/relationships/font" Target="fonts/Montserrat-boldItalic.fntdata"/><Relationship Id="rId18" Type="http://schemas.openxmlformats.org/officeDocument/2006/relationships/font" Target="fonts/Montserrat-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cc7554a049_0_8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cc7554a049_0_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083f33e91c_2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083f33e91c_2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083f33e91c_2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083f33e91c_2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cc7554a049_0_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cc7554a049_0_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083f33e91c_2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083f33e91c_2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083f33e91c_2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083f33e91c_2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40000" y="3377100"/>
            <a:ext cx="7064100" cy="441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 name="Google Shape;6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 name="Google Shape;7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 name="Google Shape;7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6" name="Google Shape;76;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 name="Google Shape;78;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0" name="Google Shape;80;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2" name="Google Shape;82;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 name="Google Shape;88;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89" name="Shape 89"/>
        <p:cNvGrpSpPr/>
        <p:nvPr/>
      </p:nvGrpSpPr>
      <p:grpSpPr>
        <a:xfrm>
          <a:off x="0" y="0"/>
          <a:ext cx="0" cy="0"/>
          <a:chOff x="0" y="0"/>
          <a:chExt cx="0" cy="0"/>
        </a:xfrm>
      </p:grpSpPr>
      <p:sp>
        <p:nvSpPr>
          <p:cNvPr id="90" name="Google Shape;90;p14"/>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4"/>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3" name="Google Shape;93;p14"/>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4" name="Google Shape;94;p14"/>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6" name="Google Shape;96;p14"/>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 name="Google Shape;97;p14"/>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9" name="Google Shape;99;p14"/>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0" name="Google Shape;100;p14"/>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2" name="Google Shape;102;p14"/>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14"/>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4"/>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4"/>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8" name="Google Shape;108;p14"/>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9" name="Google Shape;109;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 name="Google Shape;110;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1" name="Google Shape;111;p1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2" name="Google Shape;112;p1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13" name="Shape 113"/>
        <p:cNvGrpSpPr/>
        <p:nvPr/>
      </p:nvGrpSpPr>
      <p:grpSpPr>
        <a:xfrm>
          <a:off x="0" y="0"/>
          <a:ext cx="0" cy="0"/>
          <a:chOff x="0" y="0"/>
          <a:chExt cx="0" cy="0"/>
        </a:xfrm>
      </p:grpSpPr>
      <p:sp>
        <p:nvSpPr>
          <p:cNvPr id="114" name="Google Shape;114;p15"/>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15" name="Google Shape;115;p15"/>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16" name="Google Shape;116;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7" name="Google Shape;117;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18" name="Shape 118"/>
        <p:cNvGrpSpPr/>
        <p:nvPr/>
      </p:nvGrpSpPr>
      <p:grpSpPr>
        <a:xfrm>
          <a:off x="0" y="0"/>
          <a:ext cx="0" cy="0"/>
          <a:chOff x="0" y="0"/>
          <a:chExt cx="0" cy="0"/>
        </a:xfrm>
      </p:grpSpPr>
      <p:sp>
        <p:nvSpPr>
          <p:cNvPr id="119" name="Google Shape;119;p16"/>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20" name="Google Shape;120;p16"/>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21" name="Google Shape;12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2" name="Google Shape;12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3" name="Google Shape;123;p1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24" name="Google Shape;124;p1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25" name="Shape 125"/>
        <p:cNvGrpSpPr/>
        <p:nvPr/>
      </p:nvGrpSpPr>
      <p:grpSpPr>
        <a:xfrm>
          <a:off x="0" y="0"/>
          <a:ext cx="0" cy="0"/>
          <a:chOff x="0" y="0"/>
          <a:chExt cx="0" cy="0"/>
        </a:xfrm>
      </p:grpSpPr>
      <p:sp>
        <p:nvSpPr>
          <p:cNvPr id="126" name="Google Shape;126;p17"/>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27" name="Google Shape;127;p17"/>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128" name="Google Shape;128;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9" name="Google Shape;129;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0" name="Google Shape;130;p1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1" name="Google Shape;131;p1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32" name="Shape 132"/>
        <p:cNvGrpSpPr/>
        <p:nvPr/>
      </p:nvGrpSpPr>
      <p:grpSpPr>
        <a:xfrm>
          <a:off x="0" y="0"/>
          <a:ext cx="0" cy="0"/>
          <a:chOff x="0" y="0"/>
          <a:chExt cx="0" cy="0"/>
        </a:xfrm>
      </p:grpSpPr>
      <p:sp>
        <p:nvSpPr>
          <p:cNvPr id="133" name="Google Shape;133;p18"/>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134" name="Google Shape;134;p18"/>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35" name="Google Shape;135;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137" name="Shape 137"/>
        <p:cNvGrpSpPr/>
        <p:nvPr/>
      </p:nvGrpSpPr>
      <p:grpSpPr>
        <a:xfrm>
          <a:off x="0" y="0"/>
          <a:ext cx="0" cy="0"/>
          <a:chOff x="0" y="0"/>
          <a:chExt cx="0" cy="0"/>
        </a:xfrm>
      </p:grpSpPr>
      <p:sp>
        <p:nvSpPr>
          <p:cNvPr id="138" name="Google Shape;138;p19"/>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139" name="Google Shape;139;p19"/>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140" name="Google Shape;140;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1" name="Google Shape;141;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2" name="Google Shape;142;p1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3" name="Google Shape;143;p1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4" name="Google Shape;144;p1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5" name="Google Shape;145;p1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46" name="Shape 146"/>
        <p:cNvGrpSpPr/>
        <p:nvPr/>
      </p:nvGrpSpPr>
      <p:grpSpPr>
        <a:xfrm>
          <a:off x="0" y="0"/>
          <a:ext cx="0" cy="0"/>
          <a:chOff x="0" y="0"/>
          <a:chExt cx="0" cy="0"/>
        </a:xfrm>
      </p:grpSpPr>
      <p:sp>
        <p:nvSpPr>
          <p:cNvPr id="147" name="Google Shape;147;p20"/>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8" name="Google Shape;148;p20"/>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49" name="Google Shape;149;p20"/>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50" name="Google Shape;150;p20"/>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1" name="Google Shape;151;p20"/>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20"/>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3" name="Google Shape;153;p20"/>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 name="Google Shape;18;p3"/>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 name="Google Shape;20;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 name="Google Shape;22;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54" name="Shape 154"/>
        <p:cNvGrpSpPr/>
        <p:nvPr/>
      </p:nvGrpSpPr>
      <p:grpSpPr>
        <a:xfrm>
          <a:off x="0" y="0"/>
          <a:ext cx="0" cy="0"/>
          <a:chOff x="0" y="0"/>
          <a:chExt cx="0" cy="0"/>
        </a:xfrm>
      </p:grpSpPr>
      <p:sp>
        <p:nvSpPr>
          <p:cNvPr id="155" name="Google Shape;155;p2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56" name="Google Shape;156;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7" name="Google Shape;157;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8" name="Google Shape;158;p21"/>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59"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1" name="Google Shape;161;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2" name="Google Shape;162;p2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3" name="Google Shape;163;p2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4" name="Google Shape;164;p2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5" name="Google Shape;165;p2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66" name="Google Shape;166;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167" name="Shape 167"/>
        <p:cNvGrpSpPr/>
        <p:nvPr/>
      </p:nvGrpSpPr>
      <p:grpSpPr>
        <a:xfrm>
          <a:off x="0" y="0"/>
          <a:ext cx="0" cy="0"/>
          <a:chOff x="0" y="0"/>
          <a:chExt cx="0" cy="0"/>
        </a:xfrm>
      </p:grpSpPr>
      <p:sp>
        <p:nvSpPr>
          <p:cNvPr id="168" name="Google Shape;168;p23"/>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9" name="Google Shape;169;p23"/>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0" name="Google Shape;170;p23"/>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1" name="Google Shape;171;p23"/>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2" name="Google Shape;172;p23"/>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3" name="Google Shape;173;p23"/>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4" name="Google Shape;174;p23"/>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5" name="Google Shape;175;p23"/>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6" name="Google Shape;176;p23"/>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77" name="Google Shape;177;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8" name="Google Shape;178;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179" name="Shape 179"/>
        <p:cNvGrpSpPr/>
        <p:nvPr/>
      </p:nvGrpSpPr>
      <p:grpSpPr>
        <a:xfrm>
          <a:off x="0" y="0"/>
          <a:ext cx="0" cy="0"/>
          <a:chOff x="0" y="0"/>
          <a:chExt cx="0" cy="0"/>
        </a:xfrm>
      </p:grpSpPr>
      <p:cxnSp>
        <p:nvCxnSpPr>
          <p:cNvPr id="180" name="Google Shape;180;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1" name="Google Shape;181;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2" name="Google Shape;182;p2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3" name="Google Shape;183;p2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84" name="Google Shape;184;p24"/>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185" name="Shape 185"/>
        <p:cNvGrpSpPr/>
        <p:nvPr/>
      </p:nvGrpSpPr>
      <p:grpSpPr>
        <a:xfrm>
          <a:off x="0" y="0"/>
          <a:ext cx="0" cy="0"/>
          <a:chOff x="0" y="0"/>
          <a:chExt cx="0" cy="0"/>
        </a:xfrm>
      </p:grpSpPr>
      <p:sp>
        <p:nvSpPr>
          <p:cNvPr id="186" name="Google Shape;186;p25"/>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7" name="Google Shape;187;p25"/>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188" name="Google Shape;188;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9" name="Google Shape;189;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0" name="Google Shape;190;p2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91" name="Google Shape;191;p2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92" name="Shape 192"/>
        <p:cNvGrpSpPr/>
        <p:nvPr/>
      </p:nvGrpSpPr>
      <p:grpSpPr>
        <a:xfrm>
          <a:off x="0" y="0"/>
          <a:ext cx="0" cy="0"/>
          <a:chOff x="0" y="0"/>
          <a:chExt cx="0" cy="0"/>
        </a:xfrm>
      </p:grpSpPr>
      <p:sp>
        <p:nvSpPr>
          <p:cNvPr id="193" name="Google Shape;193;p26"/>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94" name="Google Shape;194;p26"/>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95" name="Google Shape;195;p26"/>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96" name="Google Shape;196;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7" name="Google Shape;197;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8" name="Google Shape;198;p26"/>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199" name="Shape 199"/>
        <p:cNvGrpSpPr/>
        <p:nvPr/>
      </p:nvGrpSpPr>
      <p:grpSpPr>
        <a:xfrm>
          <a:off x="0" y="0"/>
          <a:ext cx="0" cy="0"/>
          <a:chOff x="0" y="0"/>
          <a:chExt cx="0" cy="0"/>
        </a:xfrm>
      </p:grpSpPr>
      <p:sp>
        <p:nvSpPr>
          <p:cNvPr id="200" name="Google Shape;200;p27"/>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01" name="Google Shape;201;p27"/>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02" name="Google Shape;202;p27"/>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3" name="Google Shape;203;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4" name="Google Shape;204;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5" name="Google Shape;205;p2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6" name="Google Shape;206;p2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7" name="Google Shape;207;p2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8" name="Google Shape;208;p2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09" name="Shape 209"/>
        <p:cNvGrpSpPr/>
        <p:nvPr/>
      </p:nvGrpSpPr>
      <p:grpSpPr>
        <a:xfrm>
          <a:off x="0" y="0"/>
          <a:ext cx="0" cy="0"/>
          <a:chOff x="0" y="0"/>
          <a:chExt cx="0" cy="0"/>
        </a:xfrm>
      </p:grpSpPr>
      <p:sp>
        <p:nvSpPr>
          <p:cNvPr id="210" name="Google Shape;210;p28"/>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1" name="Google Shape;211;p2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2" name="Google Shape;212;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3" name="Google Shape;213;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4" name="Google Shape;214;p2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15" name="Shape 215"/>
        <p:cNvGrpSpPr/>
        <p:nvPr/>
      </p:nvGrpSpPr>
      <p:grpSpPr>
        <a:xfrm>
          <a:off x="0" y="0"/>
          <a:ext cx="0" cy="0"/>
          <a:chOff x="0" y="0"/>
          <a:chExt cx="0" cy="0"/>
        </a:xfrm>
      </p:grpSpPr>
      <p:sp>
        <p:nvSpPr>
          <p:cNvPr id="216" name="Google Shape;216;p29"/>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7" name="Google Shape;217;p29"/>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8" name="Google Shape;218;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9" name="Google Shape;219;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1" name="Google Shape;221;p2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2" name="Google Shape;222;p2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3" name="Google Shape;223;p2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24" name="Shape 224"/>
        <p:cNvGrpSpPr/>
        <p:nvPr/>
      </p:nvGrpSpPr>
      <p:grpSpPr>
        <a:xfrm>
          <a:off x="0" y="0"/>
          <a:ext cx="0" cy="0"/>
          <a:chOff x="0" y="0"/>
          <a:chExt cx="0" cy="0"/>
        </a:xfrm>
      </p:grpSpPr>
      <p:sp>
        <p:nvSpPr>
          <p:cNvPr id="225" name="Google Shape;225;p30"/>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6" name="Google Shape;226;p30"/>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7" name="Google Shape;227;p30"/>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8" name="Google Shape;228;p30"/>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9" name="Google Shape;229;p30"/>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0" name="Google Shape;230;p30"/>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1" name="Google Shape;231;p30"/>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32" name="Google Shape;232;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3" name="Google Shape;233;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6" name="Google Shape;26;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 name="Google Shape;27;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 name="Google Shape;28;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34" name="Shape 234"/>
        <p:cNvGrpSpPr/>
        <p:nvPr/>
      </p:nvGrpSpPr>
      <p:grpSpPr>
        <a:xfrm>
          <a:off x="0" y="0"/>
          <a:ext cx="0" cy="0"/>
          <a:chOff x="0" y="0"/>
          <a:chExt cx="0" cy="0"/>
        </a:xfrm>
      </p:grpSpPr>
      <p:sp>
        <p:nvSpPr>
          <p:cNvPr id="235" name="Google Shape;235;p31"/>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6" name="Google Shape;236;p31"/>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7" name="Google Shape;237;p31"/>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8" name="Google Shape;238;p31"/>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9" name="Google Shape;239;p31"/>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0" name="Google Shape;240;p31"/>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1" name="Google Shape;241;p31"/>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42" name="Google Shape;242;p31"/>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3" name="Google Shape;243;p31"/>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4" name="Google Shape;244;p31"/>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5" name="Google Shape;245;p31"/>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6" name="Google Shape;246;p31"/>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7" name="Google Shape;247;p31"/>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48" name="Google Shape;248;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9" name="Google Shape;249;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0" name="Google Shape;250;p3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1" name="Google Shape;251;p3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52" name="Shape 252"/>
        <p:cNvGrpSpPr/>
        <p:nvPr/>
      </p:nvGrpSpPr>
      <p:grpSpPr>
        <a:xfrm>
          <a:off x="0" y="0"/>
          <a:ext cx="0" cy="0"/>
          <a:chOff x="0" y="0"/>
          <a:chExt cx="0" cy="0"/>
        </a:xfrm>
      </p:grpSpPr>
      <p:sp>
        <p:nvSpPr>
          <p:cNvPr id="253" name="Google Shape;253;p32"/>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4" name="Google Shape;254;p32"/>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5" name="Google Shape;255;p32"/>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6" name="Google Shape;256;p32"/>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7" name="Google Shape;257;p32"/>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8" name="Google Shape;258;p32"/>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9" name="Google Shape;259;p32"/>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0" name="Google Shape;260;p32"/>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1" name="Google Shape;261;p32"/>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2" name="Google Shape;262;p32"/>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3" name="Google Shape;263;p32"/>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4" name="Google Shape;264;p32"/>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5" name="Google Shape;265;p32"/>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66" name="Google Shape;266;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7" name="Google Shape;267;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268" name="Shape 268"/>
        <p:cNvGrpSpPr/>
        <p:nvPr/>
      </p:nvGrpSpPr>
      <p:grpSpPr>
        <a:xfrm>
          <a:off x="0" y="0"/>
          <a:ext cx="0" cy="0"/>
          <a:chOff x="0" y="0"/>
          <a:chExt cx="0" cy="0"/>
        </a:xfrm>
      </p:grpSpPr>
      <p:sp>
        <p:nvSpPr>
          <p:cNvPr id="269" name="Google Shape;269;p33"/>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0" name="Google Shape;270;p33"/>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1" name="Google Shape;271;p33"/>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2" name="Google Shape;272;p33"/>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3" name="Google Shape;273;p33"/>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4" name="Google Shape;274;p33"/>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5" name="Google Shape;275;p33"/>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6" name="Google Shape;276;p33"/>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7" name="Google Shape;277;p33"/>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8" name="Google Shape;278;p33"/>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9" name="Google Shape;279;p33"/>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80" name="Google Shape;280;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1" name="Google Shape;281;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2" name="Google Shape;282;p3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3" name="Google Shape;283;p3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284" name="Shape 284"/>
        <p:cNvGrpSpPr/>
        <p:nvPr/>
      </p:nvGrpSpPr>
      <p:grpSpPr>
        <a:xfrm>
          <a:off x="0" y="0"/>
          <a:ext cx="0" cy="0"/>
          <a:chOff x="0" y="0"/>
          <a:chExt cx="0" cy="0"/>
        </a:xfrm>
      </p:grpSpPr>
      <p:sp>
        <p:nvSpPr>
          <p:cNvPr id="285" name="Google Shape;285;p34"/>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286" name="Google Shape;286;p3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7" name="Google Shape;287;p3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8" name="Google Shape;288;p3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9" name="Google Shape;289;p3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0" name="Google Shape;290;p3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1" name="Google Shape;291;p3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292" name="Shape 292"/>
        <p:cNvGrpSpPr/>
        <p:nvPr/>
      </p:nvGrpSpPr>
      <p:grpSpPr>
        <a:xfrm>
          <a:off x="0" y="0"/>
          <a:ext cx="0" cy="0"/>
          <a:chOff x="0" y="0"/>
          <a:chExt cx="0" cy="0"/>
        </a:xfrm>
      </p:grpSpPr>
      <p:sp>
        <p:nvSpPr>
          <p:cNvPr id="293" name="Google Shape;293;p35"/>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4" name="Google Shape;294;p35"/>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5" name="Google Shape;295;p35"/>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6" name="Google Shape;296;p35"/>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7" name="Google Shape;297;p35"/>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8" name="Google Shape;298;p35"/>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9" name="Google Shape;299;p35"/>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0" name="Google Shape;300;p35"/>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1" name="Google Shape;301;p35"/>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02" name="Google Shape;302;p3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03" name="Google Shape;303;p3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04" name="Shape 304"/>
        <p:cNvGrpSpPr/>
        <p:nvPr/>
      </p:nvGrpSpPr>
      <p:grpSpPr>
        <a:xfrm>
          <a:off x="0" y="0"/>
          <a:ext cx="0" cy="0"/>
          <a:chOff x="0" y="0"/>
          <a:chExt cx="0" cy="0"/>
        </a:xfrm>
      </p:grpSpPr>
      <p:sp>
        <p:nvSpPr>
          <p:cNvPr id="305" name="Google Shape;305;p36"/>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6" name="Google Shape;306;p36"/>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7" name="Google Shape;307;p36"/>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8" name="Google Shape;308;p36"/>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9" name="Google Shape;309;p36"/>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0" name="Google Shape;310;p36"/>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1" name="Google Shape;311;p36"/>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12" name="Google Shape;312;p3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3" name="Google Shape;313;p3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4" name="Google Shape;314;p36"/>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15" name="Shape 315"/>
        <p:cNvGrpSpPr/>
        <p:nvPr/>
      </p:nvGrpSpPr>
      <p:grpSpPr>
        <a:xfrm>
          <a:off x="0" y="0"/>
          <a:ext cx="0" cy="0"/>
          <a:chOff x="0" y="0"/>
          <a:chExt cx="0" cy="0"/>
        </a:xfrm>
      </p:grpSpPr>
      <p:cxnSp>
        <p:nvCxnSpPr>
          <p:cNvPr id="316" name="Google Shape;316;p3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7" name="Google Shape;317;p3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8" name="Google Shape;318;p3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19" name="Google Shape;319;p3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0" name="Google Shape;320;p3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1" name="Google Shape;321;p3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22" name="Google Shape;322;p37"/>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3" name="Google Shape;323;p37"/>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4" name="Google Shape;324;p37"/>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5" name="Google Shape;325;p37"/>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6" name="Google Shape;326;p37"/>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7" name="Google Shape;327;p37"/>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8" name="Google Shape;328;p37"/>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9" name="Google Shape;329;p37"/>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30" name="Google Shape;330;p37"/>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1" name="Google Shape;331;p37"/>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2" name="Google Shape;332;p37"/>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3" name="Google Shape;333;p37"/>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4" name="Google Shape;334;p37"/>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335" name="Shape 335"/>
        <p:cNvGrpSpPr/>
        <p:nvPr/>
      </p:nvGrpSpPr>
      <p:grpSpPr>
        <a:xfrm>
          <a:off x="0" y="0"/>
          <a:ext cx="0" cy="0"/>
          <a:chOff x="0" y="0"/>
          <a:chExt cx="0" cy="0"/>
        </a:xfrm>
      </p:grpSpPr>
      <p:sp>
        <p:nvSpPr>
          <p:cNvPr id="336" name="Google Shape;336;p38"/>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7" name="Google Shape;337;p38"/>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38" name="Google Shape;338;p38"/>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9" name="Google Shape;339;p38"/>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0" name="Google Shape;340;p38"/>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1" name="Google Shape;341;p38"/>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2" name="Google Shape;342;p38"/>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43" name="Google Shape;343;p3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44" name="Google Shape;344;p3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345" name="Shape 345"/>
        <p:cNvGrpSpPr/>
        <p:nvPr/>
      </p:nvGrpSpPr>
      <p:grpSpPr>
        <a:xfrm>
          <a:off x="0" y="0"/>
          <a:ext cx="0" cy="0"/>
          <a:chOff x="0" y="0"/>
          <a:chExt cx="0" cy="0"/>
        </a:xfrm>
      </p:grpSpPr>
      <p:sp>
        <p:nvSpPr>
          <p:cNvPr id="346" name="Google Shape;346;p39"/>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7" name="Google Shape;347;p39"/>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8" name="Google Shape;348;p39"/>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9" name="Google Shape;349;p39"/>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0" name="Google Shape;350;p39"/>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1" name="Google Shape;351;p39"/>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2" name="Google Shape;352;p39"/>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3" name="Google Shape;353;p39"/>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4" name="Google Shape;354;p39"/>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55" name="Google Shape;355;p3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6" name="Google Shape;356;p3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357" name="Shape 357"/>
        <p:cNvGrpSpPr/>
        <p:nvPr/>
      </p:nvGrpSpPr>
      <p:grpSpPr>
        <a:xfrm>
          <a:off x="0" y="0"/>
          <a:ext cx="0" cy="0"/>
          <a:chOff x="0" y="0"/>
          <a:chExt cx="0" cy="0"/>
        </a:xfrm>
      </p:grpSpPr>
      <p:cxnSp>
        <p:nvCxnSpPr>
          <p:cNvPr id="358" name="Google Shape;358;p4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9" name="Google Shape;359;p4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0" name="Google Shape;360;p4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1" name="Google Shape;361;p4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2" name="Google Shape;362;p4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3" name="Google Shape;363;p4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64" name="Google Shape;364;p40"/>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5" name="Google Shape;365;p40"/>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6" name="Google Shape;366;p40"/>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7" name="Google Shape;367;p40"/>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8" name="Google Shape;368;p40"/>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369" name="Google Shape;369;p40"/>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0" name="Google Shape;370;p40"/>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 name="Google Shape;36;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 name="Google Shape;37;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371" name="Shape 371"/>
        <p:cNvGrpSpPr/>
        <p:nvPr/>
      </p:nvGrpSpPr>
      <p:grpSpPr>
        <a:xfrm>
          <a:off x="0" y="0"/>
          <a:ext cx="0" cy="0"/>
          <a:chOff x="0" y="0"/>
          <a:chExt cx="0" cy="0"/>
        </a:xfrm>
      </p:grpSpPr>
      <p:sp>
        <p:nvSpPr>
          <p:cNvPr id="372" name="Google Shape;372;p41"/>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3" name="Google Shape;373;p41"/>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4" name="Google Shape;374;p41"/>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5" name="Google Shape;375;p41"/>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6" name="Google Shape;376;p41"/>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7" name="Google Shape;377;p41"/>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78" name="Google Shape;378;p4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9" name="Google Shape;379;p4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380" name="Shape 380"/>
        <p:cNvGrpSpPr/>
        <p:nvPr/>
      </p:nvGrpSpPr>
      <p:grpSpPr>
        <a:xfrm>
          <a:off x="0" y="0"/>
          <a:ext cx="0" cy="0"/>
          <a:chOff x="0" y="0"/>
          <a:chExt cx="0" cy="0"/>
        </a:xfrm>
      </p:grpSpPr>
      <p:sp>
        <p:nvSpPr>
          <p:cNvPr id="381" name="Google Shape;381;p42"/>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2" name="Google Shape;382;p42"/>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3" name="Google Shape;383;p42"/>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4" name="Google Shape;384;p42"/>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5" name="Google Shape;385;p42"/>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6" name="Google Shape;386;p42"/>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87" name="Google Shape;387;p4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8" name="Google Shape;388;p4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9" name="Google Shape;389;p4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0" name="Google Shape;390;p4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1" name="Google Shape;391;p4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92" name="Google Shape;392;p42"/>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3" name="Google Shape;393;p42"/>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4" name="Google Shape;394;p42"/>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395" name="Shape 395"/>
        <p:cNvGrpSpPr/>
        <p:nvPr/>
      </p:nvGrpSpPr>
      <p:grpSpPr>
        <a:xfrm>
          <a:off x="0" y="0"/>
          <a:ext cx="0" cy="0"/>
          <a:chOff x="0" y="0"/>
          <a:chExt cx="0" cy="0"/>
        </a:xfrm>
      </p:grpSpPr>
      <p:sp>
        <p:nvSpPr>
          <p:cNvPr id="396" name="Google Shape;396;p43"/>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7" name="Google Shape;397;p43"/>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398" name="Google Shape;398;p4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9" name="Google Shape;399;p4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400" name="Shape 400"/>
        <p:cNvGrpSpPr/>
        <p:nvPr/>
      </p:nvGrpSpPr>
      <p:grpSpPr>
        <a:xfrm>
          <a:off x="0" y="0"/>
          <a:ext cx="0" cy="0"/>
          <a:chOff x="0" y="0"/>
          <a:chExt cx="0" cy="0"/>
        </a:xfrm>
      </p:grpSpPr>
      <p:sp>
        <p:nvSpPr>
          <p:cNvPr id="401" name="Google Shape;401;p44"/>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02" name="Google Shape;402;p44"/>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403" name="Google Shape;403;p4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4" name="Google Shape;404;p4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405" name="Shape 405"/>
        <p:cNvGrpSpPr/>
        <p:nvPr/>
      </p:nvGrpSpPr>
      <p:grpSpPr>
        <a:xfrm>
          <a:off x="0" y="0"/>
          <a:ext cx="0" cy="0"/>
          <a:chOff x="0" y="0"/>
          <a:chExt cx="0" cy="0"/>
        </a:xfrm>
      </p:grpSpPr>
      <p:sp>
        <p:nvSpPr>
          <p:cNvPr id="406" name="Google Shape;406;p45"/>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07" name="Google Shape;407;p45"/>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08" name="Google Shape;408;p4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9" name="Google Shape;409;p4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0" name="Google Shape;410;p45"/>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1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3" name="Google Shape;413;p4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4" name="Google Shape;414;p4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5" name="Google Shape;415;p4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6" name="Google Shape;416;p4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7" name="Google Shape;417;p4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18" name="Google Shape;418;p46"/>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19" name="Google Shape;419;p46"/>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20" name="Google Shape;420;p46"/>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21" name="Shape 421"/>
        <p:cNvGrpSpPr/>
        <p:nvPr/>
      </p:nvGrpSpPr>
      <p:grpSpPr>
        <a:xfrm>
          <a:off x="0" y="0"/>
          <a:ext cx="0" cy="0"/>
          <a:chOff x="0" y="0"/>
          <a:chExt cx="0" cy="0"/>
        </a:xfrm>
      </p:grpSpPr>
      <p:sp>
        <p:nvSpPr>
          <p:cNvPr id="422" name="Google Shape;422;p47"/>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3" name="Google Shape;423;p47"/>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4" name="Google Shape;424;p47"/>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5" name="Google Shape;425;p47"/>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6" name="Google Shape;426;p47"/>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27" name="Google Shape;427;p4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28" name="Google Shape;428;p4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429" name="Shape 429"/>
        <p:cNvGrpSpPr/>
        <p:nvPr/>
      </p:nvGrpSpPr>
      <p:grpSpPr>
        <a:xfrm>
          <a:off x="0" y="0"/>
          <a:ext cx="0" cy="0"/>
          <a:chOff x="0" y="0"/>
          <a:chExt cx="0" cy="0"/>
        </a:xfrm>
      </p:grpSpPr>
      <p:sp>
        <p:nvSpPr>
          <p:cNvPr id="430" name="Google Shape;430;p48"/>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31" name="Google Shape;431;p48"/>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2" name="Google Shape;432;p48"/>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3" name="Google Shape;433;p48"/>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4" name="Google Shape;434;p48"/>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5" name="Google Shape;435;p48"/>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6" name="Google Shape;436;p48"/>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37" name="Google Shape;437;p4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8" name="Google Shape;438;p4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9" name="Google Shape;439;p4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0" name="Google Shape;440;p4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41" name="Shape 441"/>
        <p:cNvGrpSpPr/>
        <p:nvPr/>
      </p:nvGrpSpPr>
      <p:grpSpPr>
        <a:xfrm>
          <a:off x="0" y="0"/>
          <a:ext cx="0" cy="0"/>
          <a:chOff x="0" y="0"/>
          <a:chExt cx="0" cy="0"/>
        </a:xfrm>
      </p:grpSpPr>
      <p:sp>
        <p:nvSpPr>
          <p:cNvPr id="442" name="Google Shape;442;p49"/>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43" name="Google Shape;443;p49"/>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44" name="Google Shape;444;p49"/>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b="1" lang="en"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dk2"/>
                </a:solidFill>
                <a:latin typeface="Montserrat"/>
                <a:ea typeface="Montserrat"/>
                <a:cs typeface="Montserrat"/>
                <a:sym typeface="Montserrat"/>
              </a:rPr>
              <a:t>, including icons by </a:t>
            </a:r>
            <a:r>
              <a:rPr b="1" lang="en"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dk2"/>
                </a:solidFill>
                <a:latin typeface="Montserrat"/>
                <a:ea typeface="Montserrat"/>
                <a:cs typeface="Montserrat"/>
                <a:sym typeface="Montserrat"/>
              </a:rPr>
              <a:t>, infographics &amp; images by </a:t>
            </a:r>
            <a:r>
              <a:rPr b="1" lang="en"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6" name="Google Shape;446;p49"/>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7" name="Google Shape;447;p4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8" name="Google Shape;448;p49"/>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49"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1" name="Google Shape;451;p5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52"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4" name="Google Shape;454;p5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5" name="Google Shape;455;p51"/>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56" name="Google Shape;456;p51"/>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457"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9" name="Google Shape;459;p5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0" name="Google Shape;460;p52"/>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46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3" name="Google Shape;463;p5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4" name="Google Shape;464;p5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5" name="Google Shape;465;p5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6" name="Google Shape;466;p5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7" name="Google Shape;467;p5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7"/>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 name="Google Shape;47;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 name="Google Shape;51;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 name="Google Shape;53;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 name="Google Shape;63;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 name="Google Shape;64;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2.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txBox="1"/>
          <p:nvPr>
            <p:ph type="ctrTitle"/>
          </p:nvPr>
        </p:nvSpPr>
        <p:spPr>
          <a:xfrm>
            <a:off x="1039950" y="735850"/>
            <a:ext cx="7064100" cy="137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ArtChain: Blockchain-enabled Platform for Art Marketplace </a:t>
            </a:r>
            <a:endParaRPr sz="3000"/>
          </a:p>
        </p:txBody>
      </p:sp>
      <p:sp>
        <p:nvSpPr>
          <p:cNvPr id="473" name="Google Shape;473;p54"/>
          <p:cNvSpPr txBox="1"/>
          <p:nvPr>
            <p:ph idx="1" type="subTitle"/>
          </p:nvPr>
        </p:nvSpPr>
        <p:spPr>
          <a:xfrm>
            <a:off x="1091000" y="2721425"/>
            <a:ext cx="7064100" cy="63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highlight>
                  <a:schemeClr val="lt1"/>
                </a:highlight>
              </a:rPr>
              <a:t>Name : Nahin Hossain</a:t>
            </a:r>
            <a:br>
              <a:rPr lang="en">
                <a:solidFill>
                  <a:schemeClr val="dk1"/>
                </a:solidFill>
                <a:highlight>
                  <a:schemeClr val="lt1"/>
                </a:highlight>
              </a:rPr>
            </a:br>
            <a:r>
              <a:rPr lang="en">
                <a:solidFill>
                  <a:schemeClr val="dk1"/>
                </a:solidFill>
                <a:highlight>
                  <a:schemeClr val="lt1"/>
                </a:highlight>
              </a:rPr>
              <a:t>ID : 20201047</a:t>
            </a:r>
            <a:endParaRPr>
              <a:solidFill>
                <a:schemeClr val="dk1"/>
              </a:solidFill>
              <a:highlight>
                <a:schemeClr val="lt1"/>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72"/>
                                        </p:tgtEl>
                                        <p:attrNameLst>
                                          <p:attrName>style.visibility</p:attrName>
                                        </p:attrNameLst>
                                      </p:cBhvr>
                                      <p:to>
                                        <p:strVal val="visible"/>
                                      </p:to>
                                    </p:set>
                                    <p:anim calcmode="lin" valueType="num">
                                      <p:cBhvr additive="base">
                                        <p:cTn dur="1000"/>
                                        <p:tgtEl>
                                          <p:spTgt spid="47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473"/>
                                        </p:tgtEl>
                                        <p:attrNameLst>
                                          <p:attrName>style.visibility</p:attrName>
                                        </p:attrNameLst>
                                      </p:cBhvr>
                                      <p:to>
                                        <p:strVal val="visible"/>
                                      </p:to>
                                    </p:set>
                                    <p:anim calcmode="lin" valueType="num">
                                      <p:cBhvr additive="base">
                                        <p:cTn dur="1000"/>
                                        <p:tgtEl>
                                          <p:spTgt spid="47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7" name="Shape 477"/>
        <p:cNvGrpSpPr/>
        <p:nvPr/>
      </p:nvGrpSpPr>
      <p:grpSpPr>
        <a:xfrm>
          <a:off x="0" y="0"/>
          <a:ext cx="0" cy="0"/>
          <a:chOff x="0" y="0"/>
          <a:chExt cx="0" cy="0"/>
        </a:xfrm>
      </p:grpSpPr>
      <p:sp>
        <p:nvSpPr>
          <p:cNvPr id="478" name="Google Shape;478;p55"/>
          <p:cNvSpPr txBox="1"/>
          <p:nvPr>
            <p:ph idx="2" type="subTitle"/>
          </p:nvPr>
        </p:nvSpPr>
        <p:spPr>
          <a:xfrm>
            <a:off x="713225" y="1272775"/>
            <a:ext cx="7978200" cy="2754000"/>
          </a:xfrm>
          <a:prstGeom prst="rect">
            <a:avLst/>
          </a:prstGeom>
        </p:spPr>
        <p:txBody>
          <a:bodyPr anchorCtr="0" anchor="t" bIns="91425" lIns="91425" spcFirstLastPara="1" rIns="91425" wrap="square" tIns="91425">
            <a:noAutofit/>
          </a:bodyPr>
          <a:lstStyle/>
          <a:p>
            <a:pPr indent="-317500" lvl="0" marL="457200" marR="0" rtl="0" algn="l">
              <a:lnSpc>
                <a:spcPct val="166000"/>
              </a:lnSpc>
              <a:spcBef>
                <a:spcPts val="0"/>
              </a:spcBef>
              <a:spcAft>
                <a:spcPts val="0"/>
              </a:spcAft>
              <a:buClr>
                <a:schemeClr val="dk1"/>
              </a:buClr>
              <a:buSzPts val="1400"/>
              <a:buChar char="●"/>
            </a:pPr>
            <a:r>
              <a:rPr lang="en">
                <a:solidFill>
                  <a:schemeClr val="dk1"/>
                </a:solidFill>
                <a:highlight>
                  <a:schemeClr val="lt1"/>
                </a:highlight>
              </a:rPr>
              <a:t>Blockchain, also known as Distributed Ledger Technology (DLT), is crucial for secure, transparent transactions in untrusted ecosystems.</a:t>
            </a:r>
            <a:endParaRPr sz="1600">
              <a:solidFill>
                <a:schemeClr val="dk1"/>
              </a:solidFill>
              <a:highlight>
                <a:schemeClr val="lt1"/>
              </a:highlight>
            </a:endParaRPr>
          </a:p>
          <a:p>
            <a:pPr indent="-317500" lvl="0" marL="457200" rtl="0" algn="l">
              <a:spcBef>
                <a:spcPts val="0"/>
              </a:spcBef>
              <a:spcAft>
                <a:spcPts val="0"/>
              </a:spcAft>
              <a:buClr>
                <a:schemeClr val="dk1"/>
              </a:buClr>
              <a:buSzPts val="1400"/>
              <a:buChar char="●"/>
            </a:pPr>
            <a:r>
              <a:rPr lang="en">
                <a:solidFill>
                  <a:schemeClr val="dk1"/>
                </a:solidFill>
                <a:highlight>
                  <a:schemeClr val="lt1"/>
                </a:highlight>
              </a:rPr>
              <a:t>Utilized for food safety traceability, cross-organization workflow in trading &amp; logistics.</a:t>
            </a:r>
            <a:endParaRPr sz="1600">
              <a:solidFill>
                <a:schemeClr val="dk1"/>
              </a:solidFill>
              <a:highlight>
                <a:schemeClr val="lt1"/>
              </a:highlight>
            </a:endParaRPr>
          </a:p>
          <a:p>
            <a:pPr indent="-317500" lvl="0" marL="457200" rtl="0" algn="l">
              <a:spcBef>
                <a:spcPts val="0"/>
              </a:spcBef>
              <a:spcAft>
                <a:spcPts val="0"/>
              </a:spcAft>
              <a:buClr>
                <a:schemeClr val="dk1"/>
              </a:buClr>
              <a:buSzPts val="1400"/>
              <a:buChar char="●"/>
            </a:pPr>
            <a:r>
              <a:rPr lang="en">
                <a:solidFill>
                  <a:schemeClr val="dk1"/>
                </a:solidFill>
                <a:highlight>
                  <a:schemeClr val="lt1"/>
                </a:highlight>
              </a:rPr>
              <a:t>Addressing the lack of transparency, record-keeping issues, and fighting illicit activities in the art market.</a:t>
            </a:r>
            <a:endParaRPr>
              <a:solidFill>
                <a:schemeClr val="dk1"/>
              </a:solidFill>
              <a:highlight>
                <a:schemeClr val="lt1"/>
              </a:highlight>
            </a:endParaRPr>
          </a:p>
          <a:p>
            <a:pPr indent="-317500" lvl="0" marL="457200" rtl="0" algn="l">
              <a:spcBef>
                <a:spcPts val="0"/>
              </a:spcBef>
              <a:spcAft>
                <a:spcPts val="0"/>
              </a:spcAft>
              <a:buClr>
                <a:schemeClr val="dk1"/>
              </a:buClr>
              <a:buSzPts val="1400"/>
              <a:buChar char="●"/>
            </a:pPr>
            <a:r>
              <a:rPr lang="en">
                <a:solidFill>
                  <a:schemeClr val="dk1"/>
                </a:solidFill>
                <a:highlight>
                  <a:schemeClr val="lt1"/>
                </a:highlight>
              </a:rPr>
              <a:t>Balances privacy protection with transaction transparency.</a:t>
            </a:r>
            <a:endParaRPr sz="1600">
              <a:solidFill>
                <a:schemeClr val="dk1"/>
              </a:solidFill>
              <a:highlight>
                <a:schemeClr val="lt1"/>
              </a:highlight>
            </a:endParaRPr>
          </a:p>
          <a:p>
            <a:pPr indent="0" lvl="0" marL="457200" rtl="0" algn="l">
              <a:spcBef>
                <a:spcPts val="0"/>
              </a:spcBef>
              <a:spcAft>
                <a:spcPts val="0"/>
              </a:spcAft>
              <a:buNone/>
            </a:pPr>
            <a:r>
              <a:t/>
            </a:r>
            <a:endParaRPr/>
          </a:p>
        </p:txBody>
      </p:sp>
      <p:sp>
        <p:nvSpPr>
          <p:cNvPr id="479" name="Google Shape;479;p55"/>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Introduction</a:t>
            </a:r>
            <a:endParaRPr sz="3500"/>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6"/>
          <p:cNvSpPr txBox="1"/>
          <p:nvPr>
            <p:ph idx="2" type="subTitle"/>
          </p:nvPr>
        </p:nvSpPr>
        <p:spPr>
          <a:xfrm>
            <a:off x="713225" y="1156200"/>
            <a:ext cx="8313300" cy="3594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n">
                <a:solidFill>
                  <a:schemeClr val="dk1"/>
                </a:solidFill>
              </a:rPr>
              <a:t>Zheng provides an in-depth analysis of blockchain technology, covering areas not extensively explored in previous studies. It details blockchain classification, key consensus algorithms, and its diverse applications including cryptocurrency, IoT, and public services. The paper also examines current technical challenges, recent progress, and suggests future research directions in blockchain.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Blockchain technologies have become increasingly popular in recent years, significantly influencing various business and industry sectors, altering lifestyles in some areas. While blockchain may offer more reliable and convenient services, the security challenges and issues that accompany this innovative technology are also critical concerns that need addressing.</a:t>
            </a:r>
            <a:endParaRPr>
              <a:solidFill>
                <a:schemeClr val="dk1"/>
              </a:solidFill>
            </a:endParaRPr>
          </a:p>
          <a:p>
            <a:pPr indent="0" lvl="0" marL="457200" rtl="0" algn="l">
              <a:spcBef>
                <a:spcPts val="0"/>
              </a:spcBef>
              <a:spcAft>
                <a:spcPts val="0"/>
              </a:spcAft>
              <a:buNone/>
            </a:pPr>
            <a:r>
              <a:t/>
            </a:r>
            <a:endParaRPr>
              <a:solidFill>
                <a:schemeClr val="dk1"/>
              </a:solidFill>
            </a:endParaRPr>
          </a:p>
        </p:txBody>
      </p:sp>
      <p:sp>
        <p:nvSpPr>
          <p:cNvPr id="485" name="Google Shape;485;p56"/>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Related Work</a:t>
            </a:r>
            <a:endParaRPr sz="3500"/>
          </a:p>
          <a:p>
            <a:pPr indent="0" lvl="0" marL="0" rtl="0" algn="l">
              <a:spcBef>
                <a:spcPts val="0"/>
              </a:spcBef>
              <a:spcAft>
                <a:spcPts val="0"/>
              </a:spcAft>
              <a:buClr>
                <a:schemeClr val="dk1"/>
              </a:buClr>
              <a:buSzPts val="1100"/>
              <a:buFont typeface="Arial"/>
              <a:buNone/>
            </a:pPr>
            <a:r>
              <a:t/>
            </a:r>
            <a:endParaRPr sz="3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7"/>
          <p:cNvSpPr txBox="1"/>
          <p:nvPr>
            <p:ph idx="2" type="subTitle"/>
          </p:nvPr>
        </p:nvSpPr>
        <p:spPr>
          <a:xfrm>
            <a:off x="713225" y="1078175"/>
            <a:ext cx="8292000" cy="3395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n">
                <a:solidFill>
                  <a:schemeClr val="dk1"/>
                </a:solidFill>
                <a:highlight>
                  <a:schemeClr val="lt1"/>
                </a:highlight>
              </a:rPr>
              <a:t>Utilizes the Ethereum private blockchain with Proof of Authority (PoA) for consensus.</a:t>
            </a:r>
            <a:endParaRPr sz="1800">
              <a:solidFill>
                <a:schemeClr val="dk1"/>
              </a:solidFill>
              <a:highlight>
                <a:schemeClr val="lt1"/>
              </a:highlight>
            </a:endParaRPr>
          </a:p>
          <a:p>
            <a:pPr indent="-330200" lvl="0" marL="457200" rtl="0" algn="l">
              <a:spcBef>
                <a:spcPts val="0"/>
              </a:spcBef>
              <a:spcAft>
                <a:spcPts val="0"/>
              </a:spcAft>
              <a:buClr>
                <a:schemeClr val="dk1"/>
              </a:buClr>
              <a:buSzPts val="1600"/>
              <a:buChar char="●"/>
            </a:pPr>
            <a:r>
              <a:rPr lang="en">
                <a:solidFill>
                  <a:schemeClr val="dk1"/>
                </a:solidFill>
                <a:highlight>
                  <a:schemeClr val="lt1"/>
                </a:highlight>
              </a:rPr>
              <a:t>Microservices architectural approach allows the platform to develop and scale various application components independently.</a:t>
            </a:r>
            <a:endParaRPr sz="1600">
              <a:solidFill>
                <a:schemeClr val="dk1"/>
              </a:solidFill>
              <a:highlight>
                <a:schemeClr val="lt1"/>
              </a:highlight>
            </a:endParaRPr>
          </a:p>
          <a:p>
            <a:pPr indent="-330200" lvl="0" marL="457200" rtl="0" algn="l">
              <a:spcBef>
                <a:spcPts val="0"/>
              </a:spcBef>
              <a:spcAft>
                <a:spcPts val="0"/>
              </a:spcAft>
              <a:buClr>
                <a:schemeClr val="dk1"/>
              </a:buClr>
              <a:buSzPts val="1600"/>
              <a:buChar char="●"/>
            </a:pPr>
            <a:r>
              <a:rPr lang="en">
                <a:solidFill>
                  <a:schemeClr val="dk1"/>
                </a:solidFill>
                <a:highlight>
                  <a:schemeClr val="lt1"/>
                </a:highlight>
              </a:rPr>
              <a:t>Interface is designed for ease of use and functionality, enabling users to manage their profiles, view and manage their art collections, and utilize shopping and wallet features.</a:t>
            </a:r>
            <a:endParaRPr>
              <a:solidFill>
                <a:schemeClr val="dk1"/>
              </a:solidFill>
              <a:highlight>
                <a:schemeClr val="lt1"/>
              </a:highlight>
            </a:endParaRPr>
          </a:p>
          <a:p>
            <a:pPr indent="-317500" lvl="0" marL="457200" rtl="0" algn="l">
              <a:spcBef>
                <a:spcPts val="0"/>
              </a:spcBef>
              <a:spcAft>
                <a:spcPts val="0"/>
              </a:spcAft>
              <a:buClr>
                <a:schemeClr val="dk1"/>
              </a:buClr>
              <a:buSzPts val="1400"/>
              <a:buChar char="●"/>
            </a:pPr>
            <a:r>
              <a:rPr lang="en">
                <a:solidFill>
                  <a:schemeClr val="dk1"/>
                </a:solidFill>
                <a:highlight>
                  <a:schemeClr val="lt1"/>
                </a:highlight>
              </a:rPr>
              <a:t>The platform meticulously records user profiles, transaction histories, artwork details, and ownership changes. This comprehensive data collection is essential for maintaining transparency and building trust.</a:t>
            </a:r>
            <a:endParaRPr>
              <a:solidFill>
                <a:schemeClr val="dk1"/>
              </a:solidFill>
              <a:highlight>
                <a:schemeClr val="lt1"/>
              </a:highlight>
            </a:endParaRPr>
          </a:p>
          <a:p>
            <a:pPr indent="0" lvl="0" marL="0" rtl="0" algn="l">
              <a:spcBef>
                <a:spcPts val="0"/>
              </a:spcBef>
              <a:spcAft>
                <a:spcPts val="0"/>
              </a:spcAft>
              <a:buNone/>
            </a:pPr>
            <a:r>
              <a:t/>
            </a:r>
            <a:endParaRPr sz="1200"/>
          </a:p>
        </p:txBody>
      </p:sp>
      <p:sp>
        <p:nvSpPr>
          <p:cNvPr id="491" name="Google Shape;491;p5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ArtChain Model Design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8"/>
          <p:cNvSpPr txBox="1"/>
          <p:nvPr>
            <p:ph idx="2" type="subTitle"/>
          </p:nvPr>
        </p:nvSpPr>
        <p:spPr>
          <a:xfrm>
            <a:off x="713225" y="1462225"/>
            <a:ext cx="8077200" cy="2754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n">
                <a:solidFill>
                  <a:schemeClr val="dk1"/>
                </a:solidFill>
                <a:highlight>
                  <a:schemeClr val="lt1"/>
                </a:highlight>
              </a:rPr>
              <a:t>Efficient handling of up to 20,000 transaction queries in 2-5 seconds per node.</a:t>
            </a:r>
            <a:endParaRPr sz="1600">
              <a:solidFill>
                <a:schemeClr val="dk1"/>
              </a:solidFill>
              <a:highlight>
                <a:schemeClr val="lt1"/>
              </a:highlight>
            </a:endParaRPr>
          </a:p>
          <a:p>
            <a:pPr indent="-330200" lvl="0" marL="457200" rtl="0" algn="l">
              <a:spcBef>
                <a:spcPts val="0"/>
              </a:spcBef>
              <a:spcAft>
                <a:spcPts val="0"/>
              </a:spcAft>
              <a:buClr>
                <a:schemeClr val="dk1"/>
              </a:buClr>
              <a:buSzPts val="1600"/>
              <a:buChar char="●"/>
            </a:pPr>
            <a:r>
              <a:rPr lang="en">
                <a:solidFill>
                  <a:schemeClr val="dk1"/>
                </a:solidFill>
                <a:highlight>
                  <a:schemeClr val="lt1"/>
                </a:highlight>
              </a:rPr>
              <a:t>APIs involving complex queries and multiple transactions showed varying throughput.</a:t>
            </a:r>
            <a:endParaRPr sz="1600">
              <a:solidFill>
                <a:schemeClr val="dk1"/>
              </a:solidFill>
              <a:highlight>
                <a:schemeClr val="lt1"/>
              </a:highlight>
            </a:endParaRPr>
          </a:p>
          <a:p>
            <a:pPr indent="-330200" lvl="0" marL="457200" rtl="0" algn="l">
              <a:spcBef>
                <a:spcPts val="0"/>
              </a:spcBef>
              <a:spcAft>
                <a:spcPts val="0"/>
              </a:spcAft>
              <a:buClr>
                <a:schemeClr val="dk1"/>
              </a:buClr>
              <a:buSzPts val="1600"/>
              <a:buChar char="●"/>
            </a:pPr>
            <a:r>
              <a:rPr lang="en">
                <a:solidFill>
                  <a:schemeClr val="dk1"/>
                </a:solidFill>
                <a:highlight>
                  <a:schemeClr val="lt1"/>
                </a:highlight>
              </a:rPr>
              <a:t>Geth can handle up to 70 concurrent "add new user" operations on a 32GB node but crashes beyond this due to memory consumption.</a:t>
            </a:r>
            <a:endParaRPr sz="1600">
              <a:solidFill>
                <a:schemeClr val="dk1"/>
              </a:solidFill>
              <a:highlight>
                <a:schemeClr val="lt1"/>
              </a:highlight>
            </a:endParaRPr>
          </a:p>
          <a:p>
            <a:pPr indent="0" lvl="0" marL="457200" rtl="0" algn="l">
              <a:spcBef>
                <a:spcPts val="0"/>
              </a:spcBef>
              <a:spcAft>
                <a:spcPts val="0"/>
              </a:spcAft>
              <a:buNone/>
            </a:pPr>
            <a:r>
              <a:t/>
            </a:r>
            <a:endParaRPr/>
          </a:p>
        </p:txBody>
      </p:sp>
      <p:sp>
        <p:nvSpPr>
          <p:cNvPr id="497" name="Google Shape;497;p58"/>
          <p:cNvSpPr txBox="1"/>
          <p:nvPr>
            <p:ph type="title"/>
          </p:nvPr>
        </p:nvSpPr>
        <p:spPr>
          <a:xfrm>
            <a:off x="603950" y="459600"/>
            <a:ext cx="6404700" cy="57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500"/>
              <a:t> Results and Discussion</a:t>
            </a:r>
            <a:endParaRPr sz="3500"/>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9"/>
          <p:cNvSpPr txBox="1"/>
          <p:nvPr>
            <p:ph idx="2" type="subTitle"/>
          </p:nvPr>
        </p:nvSpPr>
        <p:spPr>
          <a:xfrm>
            <a:off x="713225" y="1433050"/>
            <a:ext cx="8029200" cy="3126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n">
                <a:solidFill>
                  <a:schemeClr val="dk1"/>
                </a:solidFill>
                <a:highlight>
                  <a:schemeClr val="lt1"/>
                </a:highlight>
              </a:rPr>
              <a:t>ArtChain is a blockchain-based platform designed for registration, tracking, protection, and provenance of artworks.</a:t>
            </a:r>
            <a:endParaRPr sz="1600">
              <a:solidFill>
                <a:schemeClr val="dk1"/>
              </a:solidFill>
              <a:highlight>
                <a:schemeClr val="lt1"/>
              </a:highlight>
            </a:endParaRPr>
          </a:p>
          <a:p>
            <a:pPr indent="-330200" lvl="0" marL="457200" rtl="0" algn="l">
              <a:spcBef>
                <a:spcPts val="0"/>
              </a:spcBef>
              <a:spcAft>
                <a:spcPts val="0"/>
              </a:spcAft>
              <a:buClr>
                <a:schemeClr val="dk1"/>
              </a:buClr>
              <a:buSzPts val="1600"/>
              <a:buChar char="●"/>
            </a:pPr>
            <a:r>
              <a:rPr lang="en">
                <a:solidFill>
                  <a:schemeClr val="dk1"/>
                </a:solidFill>
                <a:highlight>
                  <a:schemeClr val="lt1"/>
                </a:highlight>
              </a:rPr>
              <a:t>Implementation of blockchain in ArtChain ensures irreversibility, authentication, traceability, and transparency for artworks.</a:t>
            </a:r>
            <a:endParaRPr sz="1600">
              <a:solidFill>
                <a:schemeClr val="dk1"/>
              </a:solidFill>
              <a:highlight>
                <a:schemeClr val="lt1"/>
              </a:highlight>
            </a:endParaRPr>
          </a:p>
          <a:p>
            <a:pPr indent="-330200" lvl="0" marL="457200" rtl="0" algn="l">
              <a:spcBef>
                <a:spcPts val="0"/>
              </a:spcBef>
              <a:spcAft>
                <a:spcPts val="0"/>
              </a:spcAft>
              <a:buClr>
                <a:schemeClr val="dk1"/>
              </a:buClr>
              <a:buSzPts val="1600"/>
              <a:buChar char="●"/>
            </a:pPr>
            <a:r>
              <a:rPr lang="en">
                <a:solidFill>
                  <a:schemeClr val="dk1"/>
                </a:solidFill>
                <a:highlight>
                  <a:schemeClr val="lt1"/>
                </a:highlight>
              </a:rPr>
              <a:t>Plan to enhance the ArtChain platform with IoT smart modules for anti-counterfeiting of original artworks.</a:t>
            </a:r>
            <a:endParaRPr>
              <a:solidFill>
                <a:schemeClr val="dk1"/>
              </a:solidFill>
              <a:highlight>
                <a:schemeClr val="lt1"/>
              </a:highlight>
            </a:endParaRPr>
          </a:p>
          <a:p>
            <a:pPr indent="-330200" lvl="0" marL="457200" rtl="0" algn="l">
              <a:spcBef>
                <a:spcPts val="0"/>
              </a:spcBef>
              <a:spcAft>
                <a:spcPts val="0"/>
              </a:spcAft>
              <a:buClr>
                <a:schemeClr val="dk1"/>
              </a:buClr>
              <a:buSzPts val="1600"/>
              <a:buChar char="●"/>
            </a:pPr>
            <a:r>
              <a:rPr lang="en">
                <a:solidFill>
                  <a:schemeClr val="dk1"/>
                </a:solidFill>
                <a:highlight>
                  <a:schemeClr val="lt1"/>
                </a:highlight>
              </a:rPr>
              <a:t>Plans to evolve the platform to not only track and verify artworks but also actively prevent forgery and unauthorized reproductions.</a:t>
            </a:r>
            <a:endParaRPr sz="1600">
              <a:solidFill>
                <a:schemeClr val="dk1"/>
              </a:solidFill>
              <a:highlight>
                <a:schemeClr val="lt1"/>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03" name="Google Shape;503;p59"/>
          <p:cNvSpPr txBox="1"/>
          <p:nvPr>
            <p:ph type="title"/>
          </p:nvPr>
        </p:nvSpPr>
        <p:spPr>
          <a:xfrm>
            <a:off x="713225" y="445025"/>
            <a:ext cx="6302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500"/>
              <a:t>Conclusion &amp; Future Work</a:t>
            </a:r>
            <a:endParaRPr sz="3500"/>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0"/>
          <p:cNvSpPr txBox="1"/>
          <p:nvPr>
            <p:ph idx="2" type="subTitle"/>
          </p:nvPr>
        </p:nvSpPr>
        <p:spPr>
          <a:xfrm>
            <a:off x="151575" y="1296600"/>
            <a:ext cx="8393100" cy="3846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Z. Zheng, S. Xie, H.-N. Dai, X. Chen, and H. Wang, “Blockchain challenges and opportunities: a survey,” International Journal of Web and Grid Services, vol. 14, no. 4, pp. 352–375, 2018.</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I.-C. Lin and T.-C. Liao, “A survey of blockchain security issues and challenges.” IJ Network Security, vol. 19, no. 5, pp. 653–659, 2017.</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D. L. Chaum, “Untraceable electronic mail, return addresses, and digital pseudonyms,” Communications of the ACM, vol. 24, no. 2, pp. 84–90, 1981.</a:t>
            </a:r>
            <a:endParaRPr>
              <a:solidFill>
                <a:schemeClr val="dk1"/>
              </a:solidFill>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
        <p:nvSpPr>
          <p:cNvPr id="509" name="Google Shape;509;p60"/>
          <p:cNvSpPr txBox="1"/>
          <p:nvPr>
            <p:ph type="title"/>
          </p:nvPr>
        </p:nvSpPr>
        <p:spPr>
          <a:xfrm>
            <a:off x="305250" y="452300"/>
            <a:ext cx="429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References</a:t>
            </a:r>
            <a:endParaRPr sz="3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