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Averag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007d66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007d66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007d66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007d66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007d66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007d66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2007d66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2007d66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50">
                <a:solidFill>
                  <a:schemeClr val="lt1"/>
                </a:solidFill>
                <a:highlight>
                  <a:srgbClr val="37474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Performance of Sentiment Analysis Approaches to Predict the Stock Markets</a:t>
            </a:r>
            <a:endParaRPr sz="2650">
              <a:solidFill>
                <a:schemeClr val="lt1"/>
              </a:solidFill>
              <a:highlight>
                <a:srgbClr val="37474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50">
                <a:solidFill>
                  <a:schemeClr val="lt1"/>
                </a:solidFill>
                <a:highlight>
                  <a:srgbClr val="37474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By</a:t>
            </a:r>
            <a:endParaRPr sz="1950">
              <a:solidFill>
                <a:schemeClr val="lt1"/>
              </a:solidFill>
              <a:highlight>
                <a:srgbClr val="37474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lt1"/>
                </a:solidFill>
                <a:highlight>
                  <a:srgbClr val="37474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Seethiraju L.V.V.D Sarma , Dr Dorai Venkatasekhar , Dr Gudipatu Murali</a:t>
            </a:r>
            <a:endParaRPr sz="1450">
              <a:solidFill>
                <a:schemeClr val="lt1"/>
              </a:solidFill>
              <a:highlight>
                <a:srgbClr val="37474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CSE431 Task 2: Individual presentation of a paper related to research project topic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By Nahin Hossain - 20201047 (Group 17)</a:t>
            </a:r>
            <a:endParaRPr sz="15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50"/>
              <a:buChar char="●"/>
            </a:pPr>
            <a:r>
              <a:rPr lang="en" sz="1750">
                <a:solidFill>
                  <a:srgbClr val="CACACA"/>
                </a:solidFill>
                <a:highlight>
                  <a:srgbClr val="37474F"/>
                </a:highlight>
              </a:rPr>
              <a:t>Stock markets are crucial for a country and companies to boost the economy</a:t>
            </a:r>
            <a:endParaRPr sz="1750">
              <a:solidFill>
                <a:srgbClr val="CACACA"/>
              </a:solidFill>
              <a:highlight>
                <a:srgbClr val="37474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37474F"/>
              </a:highlight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750"/>
              <a:buChar char="●"/>
            </a:pPr>
            <a:r>
              <a:rPr lang="en" sz="1750">
                <a:solidFill>
                  <a:srgbClr val="CACACA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Many companies are listed in stock markets to increase business and improve stock prices.</a:t>
            </a:r>
            <a:endParaRPr sz="1750">
              <a:solidFill>
                <a:srgbClr val="CACACA"/>
              </a:solidFill>
              <a:highlight>
                <a:srgbClr val="37474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chemeClr val="lt1"/>
                </a:solidFill>
                <a:highlight>
                  <a:srgbClr val="37474F"/>
                </a:highlight>
              </a:rPr>
              <a:t>   </a:t>
            </a:r>
            <a:endParaRPr sz="1750">
              <a:solidFill>
                <a:schemeClr val="lt1"/>
              </a:solidFill>
              <a:highlight>
                <a:srgbClr val="37474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Methods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Deep Learning 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Word2vec and N-gram literary portrayals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Importance of Sentiment Analysis and its role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Found a Correlation 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Able to Pre-train Models 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</a:rPr>
              <a:t>Use of NLP </a:t>
            </a:r>
            <a:r>
              <a:rPr lang="en">
                <a:solidFill>
                  <a:srgbClr val="CACACA"/>
                </a:solidFill>
              </a:rPr>
              <a:t>increases</a:t>
            </a:r>
            <a:r>
              <a:rPr lang="en">
                <a:solidFill>
                  <a:srgbClr val="CACACA"/>
                </a:solidFill>
              </a:rPr>
              <a:t> Performance 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ACACA"/>
              </a:buClr>
              <a:buSzPts val="1800"/>
              <a:buChar char="●"/>
            </a:pPr>
            <a:r>
              <a:rPr lang="en">
                <a:solidFill>
                  <a:srgbClr val="CACACA"/>
                </a:solidFill>
                <a:highlight>
                  <a:srgbClr val="37474F"/>
                </a:highlight>
              </a:rPr>
              <a:t>The role of Sentiment Analysis in stock markets is significant in predicting accurate results.</a:t>
            </a:r>
            <a:endParaRPr>
              <a:solidFill>
                <a:srgbClr val="CACACA"/>
              </a:solidFill>
              <a:highlight>
                <a:srgbClr val="37474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